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0" r:id="rId6"/>
    <p:sldId id="262" r:id="rId7"/>
    <p:sldId id="265" r:id="rId8"/>
    <p:sldId id="266" r:id="rId9"/>
    <p:sldId id="263" r:id="rId10"/>
    <p:sldId id="267" r:id="rId11"/>
    <p:sldId id="264" r:id="rId12"/>
    <p:sldId id="25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DC115-04D2-F048-663F-8FB5F820F869}" v="692" dt="2023-11-08T04:18:43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A2D88-F9D4-433C-B65D-4339CCFA7FD5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42D60B2-11CD-48CF-97D7-1A238EB523AE}">
      <dgm:prSet phldrT="[Texto]"/>
      <dgm:spPr/>
      <dgm:t>
        <a:bodyPr/>
        <a:lstStyle/>
        <a:p>
          <a:r>
            <a:rPr lang="pt-BR" dirty="0"/>
            <a:t>WEB SUPERVISÃO</a:t>
          </a:r>
        </a:p>
      </dgm:t>
    </dgm:pt>
    <dgm:pt modelId="{4904D3C6-0C0D-49EA-9BFB-1393CF2B4F76}" type="parTrans" cxnId="{20DC2449-FC70-4C57-9F2A-5B15AFECEC70}">
      <dgm:prSet/>
      <dgm:spPr/>
      <dgm:t>
        <a:bodyPr/>
        <a:lstStyle/>
        <a:p>
          <a:endParaRPr lang="pt-BR"/>
        </a:p>
      </dgm:t>
    </dgm:pt>
    <dgm:pt modelId="{01112F90-2444-4782-8FF2-31BC171D3786}" type="sibTrans" cxnId="{20DC2449-FC70-4C57-9F2A-5B15AFECEC70}">
      <dgm:prSet/>
      <dgm:spPr/>
      <dgm:t>
        <a:bodyPr/>
        <a:lstStyle/>
        <a:p>
          <a:endParaRPr lang="pt-BR"/>
        </a:p>
      </dgm:t>
    </dgm:pt>
    <dgm:pt modelId="{5D137598-30CA-4FB4-B715-EFDF181A559B}">
      <dgm:prSet phldrT="[Texto]"/>
      <dgm:spPr/>
      <dgm:t>
        <a:bodyPr/>
        <a:lstStyle/>
        <a:p>
          <a:r>
            <a:rPr lang="pt-BR" dirty="0"/>
            <a:t>Individual (1h)</a:t>
          </a:r>
        </a:p>
      </dgm:t>
    </dgm:pt>
    <dgm:pt modelId="{337DE876-47DC-48AA-A659-E480D42B3DB8}" type="parTrans" cxnId="{00C3317A-6111-49CC-9CA1-9E487AAC9158}">
      <dgm:prSet/>
      <dgm:spPr/>
      <dgm:t>
        <a:bodyPr/>
        <a:lstStyle/>
        <a:p>
          <a:endParaRPr lang="pt-BR"/>
        </a:p>
      </dgm:t>
    </dgm:pt>
    <dgm:pt modelId="{16CFC0CA-4518-4644-8F77-12E9490B7D9B}" type="sibTrans" cxnId="{00C3317A-6111-49CC-9CA1-9E487AAC9158}">
      <dgm:prSet/>
      <dgm:spPr/>
      <dgm:t>
        <a:bodyPr/>
        <a:lstStyle/>
        <a:p>
          <a:endParaRPr lang="pt-BR"/>
        </a:p>
      </dgm:t>
    </dgm:pt>
    <dgm:pt modelId="{B850BEBF-E103-4EF5-A944-17505C58BC90}">
      <dgm:prSet phldrT="[Texto]"/>
      <dgm:spPr/>
      <dgm:t>
        <a:bodyPr/>
        <a:lstStyle/>
        <a:p>
          <a:r>
            <a:rPr lang="pt-BR" dirty="0"/>
            <a:t>Dentro das 44h</a:t>
          </a:r>
        </a:p>
      </dgm:t>
    </dgm:pt>
    <dgm:pt modelId="{D516E6F9-ED9A-4C1D-8E73-E91EAE20BEB8}" type="parTrans" cxnId="{24FD3AF3-D9FF-4E7A-8CEF-342EA34456B0}">
      <dgm:prSet/>
      <dgm:spPr/>
      <dgm:t>
        <a:bodyPr/>
        <a:lstStyle/>
        <a:p>
          <a:endParaRPr lang="pt-BR"/>
        </a:p>
      </dgm:t>
    </dgm:pt>
    <dgm:pt modelId="{35B739A6-D809-4827-AAFA-D736163B2338}" type="sibTrans" cxnId="{24FD3AF3-D9FF-4E7A-8CEF-342EA34456B0}">
      <dgm:prSet/>
      <dgm:spPr/>
      <dgm:t>
        <a:bodyPr/>
        <a:lstStyle/>
        <a:p>
          <a:endParaRPr lang="pt-BR"/>
        </a:p>
      </dgm:t>
    </dgm:pt>
    <dgm:pt modelId="{D6466043-BF2F-4D9C-9E3A-B84F11D32412}">
      <dgm:prSet phldrT="[Texto]"/>
      <dgm:spPr/>
      <dgm:t>
        <a:bodyPr/>
        <a:lstStyle/>
        <a:p>
          <a:r>
            <a:rPr lang="pt-BR" dirty="0"/>
            <a:t>SUPERVISÃO PRESENCIAL</a:t>
          </a:r>
        </a:p>
      </dgm:t>
    </dgm:pt>
    <dgm:pt modelId="{6452C217-C7B4-4880-99B6-EC2580CB273E}" type="parTrans" cxnId="{4BD4E19E-2EF0-4328-9600-F2C106A097EC}">
      <dgm:prSet/>
      <dgm:spPr/>
      <dgm:t>
        <a:bodyPr/>
        <a:lstStyle/>
        <a:p>
          <a:endParaRPr lang="pt-BR"/>
        </a:p>
      </dgm:t>
    </dgm:pt>
    <dgm:pt modelId="{ED134366-530B-4E12-8570-E99E76C4D391}" type="sibTrans" cxnId="{4BD4E19E-2EF0-4328-9600-F2C106A097EC}">
      <dgm:prSet/>
      <dgm:spPr/>
      <dgm:t>
        <a:bodyPr/>
        <a:lstStyle/>
        <a:p>
          <a:endParaRPr lang="pt-BR"/>
        </a:p>
      </dgm:t>
    </dgm:pt>
    <dgm:pt modelId="{23685207-B074-47EE-9FEB-A430E7BCFE7A}">
      <dgm:prSet phldrT="[Texto]"/>
      <dgm:spPr/>
      <dgm:t>
        <a:bodyPr/>
        <a:lstStyle/>
        <a:p>
          <a:r>
            <a:rPr lang="pt-BR" dirty="0"/>
            <a:t>Individual -  </a:t>
          </a:r>
          <a:r>
            <a:rPr lang="pt-BR" dirty="0" err="1"/>
            <a:t>Inloco</a:t>
          </a:r>
          <a:r>
            <a:rPr lang="pt-BR" dirty="0"/>
            <a:t> (1h)</a:t>
          </a:r>
        </a:p>
      </dgm:t>
    </dgm:pt>
    <dgm:pt modelId="{DBAD51B6-5604-4FD6-82C4-E214A0A7348E}" type="parTrans" cxnId="{8C9B37BD-7381-497D-A956-FD24A8DFC334}">
      <dgm:prSet/>
      <dgm:spPr/>
      <dgm:t>
        <a:bodyPr/>
        <a:lstStyle/>
        <a:p>
          <a:endParaRPr lang="pt-BR"/>
        </a:p>
      </dgm:t>
    </dgm:pt>
    <dgm:pt modelId="{D8323803-3808-47B0-BE73-EA57D7D5B836}" type="sibTrans" cxnId="{8C9B37BD-7381-497D-A956-FD24A8DFC334}">
      <dgm:prSet/>
      <dgm:spPr/>
      <dgm:t>
        <a:bodyPr/>
        <a:lstStyle/>
        <a:p>
          <a:endParaRPr lang="pt-BR"/>
        </a:p>
      </dgm:t>
    </dgm:pt>
    <dgm:pt modelId="{DDB58E60-258D-4ADA-9BE1-338B1B84A8BB}">
      <dgm:prSet phldrT="[Texto]"/>
      <dgm:spPr/>
      <dgm:t>
        <a:bodyPr/>
        <a:lstStyle/>
        <a:p>
          <a:r>
            <a:rPr lang="pt-BR" dirty="0"/>
            <a:t>Coletiva – </a:t>
          </a:r>
          <a:r>
            <a:rPr lang="pt-BR" dirty="0" err="1"/>
            <a:t>Locorregional</a:t>
          </a:r>
          <a:endParaRPr lang="pt-BR" dirty="0"/>
        </a:p>
      </dgm:t>
    </dgm:pt>
    <dgm:pt modelId="{594E95EF-D531-4B52-A2D7-1F19CBA6E4D2}" type="parTrans" cxnId="{C0D49ABA-DECB-4627-8B89-016990DCF30D}">
      <dgm:prSet/>
      <dgm:spPr/>
      <dgm:t>
        <a:bodyPr/>
        <a:lstStyle/>
        <a:p>
          <a:endParaRPr lang="pt-BR"/>
        </a:p>
      </dgm:t>
    </dgm:pt>
    <dgm:pt modelId="{B2AA0CF9-BE53-46A8-BC38-322E9BDD8EC3}" type="sibTrans" cxnId="{C0D49ABA-DECB-4627-8B89-016990DCF30D}">
      <dgm:prSet/>
      <dgm:spPr/>
      <dgm:t>
        <a:bodyPr/>
        <a:lstStyle/>
        <a:p>
          <a:endParaRPr lang="pt-BR"/>
        </a:p>
      </dgm:t>
    </dgm:pt>
    <dgm:pt modelId="{7D4F2714-9D3A-4159-91C1-350B8FBA915F}">
      <dgm:prSet phldrT="[Texto]"/>
      <dgm:spPr/>
      <dgm:t>
        <a:bodyPr/>
        <a:lstStyle/>
        <a:p>
          <a:r>
            <a:rPr lang="pt-BR" dirty="0"/>
            <a:t>Coletiva (1h30)</a:t>
          </a:r>
        </a:p>
      </dgm:t>
    </dgm:pt>
    <dgm:pt modelId="{07BD7954-ED07-4E16-8561-BC87C5C2DE5B}" type="parTrans" cxnId="{D94261F5-CF5B-4BF7-9EF5-34C945D79F26}">
      <dgm:prSet/>
      <dgm:spPr/>
      <dgm:t>
        <a:bodyPr/>
        <a:lstStyle/>
        <a:p>
          <a:endParaRPr lang="pt-BR"/>
        </a:p>
      </dgm:t>
    </dgm:pt>
    <dgm:pt modelId="{73EA7245-D7FE-42D4-BE70-ADF2967AC906}" type="sibTrans" cxnId="{D94261F5-CF5B-4BF7-9EF5-34C945D79F26}">
      <dgm:prSet/>
      <dgm:spPr/>
      <dgm:t>
        <a:bodyPr/>
        <a:lstStyle/>
        <a:p>
          <a:endParaRPr lang="pt-BR"/>
        </a:p>
      </dgm:t>
    </dgm:pt>
    <dgm:pt modelId="{C2586C5B-04BD-4DFB-81A5-4E3390B87EF2}">
      <dgm:prSet phldrT="[Texto]"/>
      <dgm:spPr/>
      <dgm:t>
        <a:bodyPr/>
        <a:lstStyle/>
        <a:p>
          <a:r>
            <a:rPr lang="pt-BR" dirty="0"/>
            <a:t>Plataforma RNP</a:t>
          </a:r>
        </a:p>
      </dgm:t>
    </dgm:pt>
    <dgm:pt modelId="{EE01541E-7E11-4952-84FB-FCCCEC649F0F}" type="parTrans" cxnId="{643522E4-DF13-47F2-A0E5-800B7A176A62}">
      <dgm:prSet/>
      <dgm:spPr/>
      <dgm:t>
        <a:bodyPr/>
        <a:lstStyle/>
        <a:p>
          <a:endParaRPr lang="pt-BR"/>
        </a:p>
      </dgm:t>
    </dgm:pt>
    <dgm:pt modelId="{02640CD2-15CC-4089-A37A-A0D41E670E61}" type="sibTrans" cxnId="{643522E4-DF13-47F2-A0E5-800B7A176A62}">
      <dgm:prSet/>
      <dgm:spPr/>
      <dgm:t>
        <a:bodyPr/>
        <a:lstStyle/>
        <a:p>
          <a:endParaRPr lang="pt-BR"/>
        </a:p>
      </dgm:t>
    </dgm:pt>
    <dgm:pt modelId="{AEBDB69F-E4CC-4B29-A3DB-D8DE0C3277BC}">
      <dgm:prSet phldrT="[Texto]"/>
      <dgm:spPr/>
      <dgm:t>
        <a:bodyPr/>
        <a:lstStyle/>
        <a:p>
          <a:r>
            <a:rPr lang="pt-BR" dirty="0"/>
            <a:t>Dentro das 36h</a:t>
          </a:r>
        </a:p>
      </dgm:t>
    </dgm:pt>
    <dgm:pt modelId="{DF96BAA2-0DA2-42EF-BB56-5011B2075A65}" type="parTrans" cxnId="{2356BA40-310F-40B8-AA87-78D32519F645}">
      <dgm:prSet/>
      <dgm:spPr/>
      <dgm:t>
        <a:bodyPr/>
        <a:lstStyle/>
        <a:p>
          <a:endParaRPr lang="pt-BR"/>
        </a:p>
      </dgm:t>
    </dgm:pt>
    <dgm:pt modelId="{2C6A9774-14BD-4EE6-BB1D-062F42EF3E58}" type="sibTrans" cxnId="{2356BA40-310F-40B8-AA87-78D32519F645}">
      <dgm:prSet/>
      <dgm:spPr/>
      <dgm:t>
        <a:bodyPr/>
        <a:lstStyle/>
        <a:p>
          <a:endParaRPr lang="pt-BR"/>
        </a:p>
      </dgm:t>
    </dgm:pt>
    <dgm:pt modelId="{46C1D7CD-8105-44F6-BBE0-C0F008A188CE}">
      <dgm:prSet phldrT="[Texto]"/>
      <dgm:spPr/>
      <dgm:t>
        <a:bodyPr/>
        <a:lstStyle/>
        <a:p>
          <a:r>
            <a:rPr lang="pt-BR" dirty="0"/>
            <a:t>Unidade de Saúde ou IS</a:t>
          </a:r>
        </a:p>
      </dgm:t>
    </dgm:pt>
    <dgm:pt modelId="{654A2F5F-DAE0-46BE-8ADF-A68741057400}" type="parTrans" cxnId="{4B327549-4CE4-414F-93F8-CD0225165A8B}">
      <dgm:prSet/>
      <dgm:spPr/>
      <dgm:t>
        <a:bodyPr/>
        <a:lstStyle/>
        <a:p>
          <a:endParaRPr lang="pt-BR"/>
        </a:p>
      </dgm:t>
    </dgm:pt>
    <dgm:pt modelId="{5C72CBC5-F881-4FD3-8F45-EFD0CE236907}" type="sibTrans" cxnId="{4B327549-4CE4-414F-93F8-CD0225165A8B}">
      <dgm:prSet/>
      <dgm:spPr/>
      <dgm:t>
        <a:bodyPr/>
        <a:lstStyle/>
        <a:p>
          <a:endParaRPr lang="pt-BR"/>
        </a:p>
      </dgm:t>
    </dgm:pt>
    <dgm:pt modelId="{D53EE77D-3A8E-4F7A-8B6B-58639A4DA825}" type="pres">
      <dgm:prSet presAssocID="{A8EA2D88-F9D4-433C-B65D-4339CCFA7F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74B23E-61B1-431E-A500-250150F35276}" type="pres">
      <dgm:prSet presAssocID="{D42D60B2-11CD-48CF-97D7-1A238EB523AE}" presName="root" presStyleCnt="0"/>
      <dgm:spPr/>
    </dgm:pt>
    <dgm:pt modelId="{D332FDC6-8CB0-4263-B637-EA0CB81DA97E}" type="pres">
      <dgm:prSet presAssocID="{D42D60B2-11CD-48CF-97D7-1A238EB523AE}" presName="rootComposite" presStyleCnt="0"/>
      <dgm:spPr/>
    </dgm:pt>
    <dgm:pt modelId="{14C83179-4003-42CB-8BEC-43EB4FF5837A}" type="pres">
      <dgm:prSet presAssocID="{D42D60B2-11CD-48CF-97D7-1A238EB523AE}" presName="rootText" presStyleLbl="node1" presStyleIdx="0" presStyleCnt="2" custScaleX="241033"/>
      <dgm:spPr/>
    </dgm:pt>
    <dgm:pt modelId="{A1D6DF8E-45ED-4E62-B255-DF7BEEC334DB}" type="pres">
      <dgm:prSet presAssocID="{D42D60B2-11CD-48CF-97D7-1A238EB523AE}" presName="rootConnector" presStyleLbl="node1" presStyleIdx="0" presStyleCnt="2"/>
      <dgm:spPr/>
    </dgm:pt>
    <dgm:pt modelId="{95578F24-5E72-47D6-9186-AF968DB1C0BD}" type="pres">
      <dgm:prSet presAssocID="{D42D60B2-11CD-48CF-97D7-1A238EB523AE}" presName="childShape" presStyleCnt="0"/>
      <dgm:spPr/>
    </dgm:pt>
    <dgm:pt modelId="{1430BEF0-1CA7-4FF2-835E-7D731328D8F7}" type="pres">
      <dgm:prSet presAssocID="{337DE876-47DC-48AA-A659-E480D42B3DB8}" presName="Name13" presStyleLbl="parChTrans1D2" presStyleIdx="0" presStyleCnt="8"/>
      <dgm:spPr/>
    </dgm:pt>
    <dgm:pt modelId="{DFD8B93F-8D0D-4979-9953-917ADBA414E6}" type="pres">
      <dgm:prSet presAssocID="{5D137598-30CA-4FB4-B715-EFDF181A559B}" presName="childText" presStyleLbl="bgAcc1" presStyleIdx="0" presStyleCnt="8" custScaleX="232955">
        <dgm:presLayoutVars>
          <dgm:bulletEnabled val="1"/>
        </dgm:presLayoutVars>
      </dgm:prSet>
      <dgm:spPr/>
    </dgm:pt>
    <dgm:pt modelId="{7B2F7CE6-1D91-4796-8D0E-94A23EA40AA3}" type="pres">
      <dgm:prSet presAssocID="{07BD7954-ED07-4E16-8561-BC87C5C2DE5B}" presName="Name13" presStyleLbl="parChTrans1D2" presStyleIdx="1" presStyleCnt="8"/>
      <dgm:spPr/>
    </dgm:pt>
    <dgm:pt modelId="{579714DC-124D-4270-A25F-5C8AE6CD9E84}" type="pres">
      <dgm:prSet presAssocID="{7D4F2714-9D3A-4159-91C1-350B8FBA915F}" presName="childText" presStyleLbl="bgAcc1" presStyleIdx="1" presStyleCnt="8" custScaleX="233078">
        <dgm:presLayoutVars>
          <dgm:bulletEnabled val="1"/>
        </dgm:presLayoutVars>
      </dgm:prSet>
      <dgm:spPr/>
    </dgm:pt>
    <dgm:pt modelId="{A37D164E-C36E-46E8-95EA-13683F2E44FC}" type="pres">
      <dgm:prSet presAssocID="{D516E6F9-ED9A-4C1D-8E73-E91EAE20BEB8}" presName="Name13" presStyleLbl="parChTrans1D2" presStyleIdx="2" presStyleCnt="8"/>
      <dgm:spPr/>
    </dgm:pt>
    <dgm:pt modelId="{665C68F9-CF85-431B-8DB4-F8035D3E16E7}" type="pres">
      <dgm:prSet presAssocID="{B850BEBF-E103-4EF5-A944-17505C58BC90}" presName="childText" presStyleLbl="bgAcc1" presStyleIdx="2" presStyleCnt="8" custScaleX="234441">
        <dgm:presLayoutVars>
          <dgm:bulletEnabled val="1"/>
        </dgm:presLayoutVars>
      </dgm:prSet>
      <dgm:spPr/>
    </dgm:pt>
    <dgm:pt modelId="{823A1227-18B0-4402-BBFA-7356BA9B8856}" type="pres">
      <dgm:prSet presAssocID="{EE01541E-7E11-4952-84FB-FCCCEC649F0F}" presName="Name13" presStyleLbl="parChTrans1D2" presStyleIdx="3" presStyleCnt="8"/>
      <dgm:spPr/>
    </dgm:pt>
    <dgm:pt modelId="{A4A078EF-C004-492F-8DFE-067AE86472E2}" type="pres">
      <dgm:prSet presAssocID="{C2586C5B-04BD-4DFB-81A5-4E3390B87EF2}" presName="childText" presStyleLbl="bgAcc1" presStyleIdx="3" presStyleCnt="8" custScaleX="236008">
        <dgm:presLayoutVars>
          <dgm:bulletEnabled val="1"/>
        </dgm:presLayoutVars>
      </dgm:prSet>
      <dgm:spPr/>
    </dgm:pt>
    <dgm:pt modelId="{B61918B9-3443-46A2-A013-213F03F74CFF}" type="pres">
      <dgm:prSet presAssocID="{D6466043-BF2F-4D9C-9E3A-B84F11D32412}" presName="root" presStyleCnt="0"/>
      <dgm:spPr/>
    </dgm:pt>
    <dgm:pt modelId="{09F5BCA1-9048-4BF4-8F5A-B7A71D162D38}" type="pres">
      <dgm:prSet presAssocID="{D6466043-BF2F-4D9C-9E3A-B84F11D32412}" presName="rootComposite" presStyleCnt="0"/>
      <dgm:spPr/>
    </dgm:pt>
    <dgm:pt modelId="{91D00D7C-800E-4EF3-845E-0C1704CA4AE8}" type="pres">
      <dgm:prSet presAssocID="{D6466043-BF2F-4D9C-9E3A-B84F11D32412}" presName="rootText" presStyleLbl="node1" presStyleIdx="1" presStyleCnt="2" custScaleX="232528"/>
      <dgm:spPr/>
    </dgm:pt>
    <dgm:pt modelId="{3C4A19F6-8A3F-4B74-8CA7-6FE2B2B498B8}" type="pres">
      <dgm:prSet presAssocID="{D6466043-BF2F-4D9C-9E3A-B84F11D32412}" presName="rootConnector" presStyleLbl="node1" presStyleIdx="1" presStyleCnt="2"/>
      <dgm:spPr/>
    </dgm:pt>
    <dgm:pt modelId="{C1738B1E-472B-4B96-B689-DB4DA34E30F1}" type="pres">
      <dgm:prSet presAssocID="{D6466043-BF2F-4D9C-9E3A-B84F11D32412}" presName="childShape" presStyleCnt="0"/>
      <dgm:spPr/>
    </dgm:pt>
    <dgm:pt modelId="{704F52D9-3431-4AA6-B7B1-DF6523A4ADFC}" type="pres">
      <dgm:prSet presAssocID="{DBAD51B6-5604-4FD6-82C4-E214A0A7348E}" presName="Name13" presStyleLbl="parChTrans1D2" presStyleIdx="4" presStyleCnt="8"/>
      <dgm:spPr/>
    </dgm:pt>
    <dgm:pt modelId="{BC40DA2E-7963-45E3-BA2A-782D66B7B914}" type="pres">
      <dgm:prSet presAssocID="{23685207-B074-47EE-9FEB-A430E7BCFE7A}" presName="childText" presStyleLbl="bgAcc1" presStyleIdx="4" presStyleCnt="8" custScaleX="256472">
        <dgm:presLayoutVars>
          <dgm:bulletEnabled val="1"/>
        </dgm:presLayoutVars>
      </dgm:prSet>
      <dgm:spPr/>
    </dgm:pt>
    <dgm:pt modelId="{37EE3586-9176-4028-89B2-729F4C6E4C8B}" type="pres">
      <dgm:prSet presAssocID="{594E95EF-D531-4B52-A2D7-1F19CBA6E4D2}" presName="Name13" presStyleLbl="parChTrans1D2" presStyleIdx="5" presStyleCnt="8"/>
      <dgm:spPr/>
    </dgm:pt>
    <dgm:pt modelId="{B68D278E-CF67-489C-9600-AE3CB9AF6B9C}" type="pres">
      <dgm:prSet presAssocID="{DDB58E60-258D-4ADA-9BE1-338B1B84A8BB}" presName="childText" presStyleLbl="bgAcc1" presStyleIdx="5" presStyleCnt="8" custScaleX="261523">
        <dgm:presLayoutVars>
          <dgm:bulletEnabled val="1"/>
        </dgm:presLayoutVars>
      </dgm:prSet>
      <dgm:spPr/>
    </dgm:pt>
    <dgm:pt modelId="{2A3CB96E-6C7E-4A37-881D-D62B683C231E}" type="pres">
      <dgm:prSet presAssocID="{DF96BAA2-0DA2-42EF-BB56-5011B2075A65}" presName="Name13" presStyleLbl="parChTrans1D2" presStyleIdx="6" presStyleCnt="8"/>
      <dgm:spPr/>
    </dgm:pt>
    <dgm:pt modelId="{6EC0144C-008C-4934-8B1D-6EFB7217F03A}" type="pres">
      <dgm:prSet presAssocID="{AEBDB69F-E4CC-4B29-A3DB-D8DE0C3277BC}" presName="childText" presStyleLbl="bgAcc1" presStyleIdx="6" presStyleCnt="8" custScaleX="263049">
        <dgm:presLayoutVars>
          <dgm:bulletEnabled val="1"/>
        </dgm:presLayoutVars>
      </dgm:prSet>
      <dgm:spPr/>
    </dgm:pt>
    <dgm:pt modelId="{4E63918D-739F-453E-9EEB-FF4FEB8B0D03}" type="pres">
      <dgm:prSet presAssocID="{654A2F5F-DAE0-46BE-8ADF-A68741057400}" presName="Name13" presStyleLbl="parChTrans1D2" presStyleIdx="7" presStyleCnt="8"/>
      <dgm:spPr/>
    </dgm:pt>
    <dgm:pt modelId="{43EF119B-9E7D-44B0-A4B0-613E4C622DE1}" type="pres">
      <dgm:prSet presAssocID="{46C1D7CD-8105-44F6-BBE0-C0F008A188CE}" presName="childText" presStyleLbl="bgAcc1" presStyleIdx="7" presStyleCnt="8" custScaleX="264338">
        <dgm:presLayoutVars>
          <dgm:bulletEnabled val="1"/>
        </dgm:presLayoutVars>
      </dgm:prSet>
      <dgm:spPr/>
    </dgm:pt>
  </dgm:ptLst>
  <dgm:cxnLst>
    <dgm:cxn modelId="{2356BA40-310F-40B8-AA87-78D32519F645}" srcId="{D6466043-BF2F-4D9C-9E3A-B84F11D32412}" destId="{AEBDB69F-E4CC-4B29-A3DB-D8DE0C3277BC}" srcOrd="2" destOrd="0" parTransId="{DF96BAA2-0DA2-42EF-BB56-5011B2075A65}" sibTransId="{2C6A9774-14BD-4EE6-BB1D-062F42EF3E58}"/>
    <dgm:cxn modelId="{F4E66560-A829-42D0-A4EB-1506E367900F}" type="presOf" srcId="{07BD7954-ED07-4E16-8561-BC87C5C2DE5B}" destId="{7B2F7CE6-1D91-4796-8D0E-94A23EA40AA3}" srcOrd="0" destOrd="0" presId="urn:microsoft.com/office/officeart/2005/8/layout/hierarchy3"/>
    <dgm:cxn modelId="{F3432245-C375-4A04-A552-1DE23F006049}" type="presOf" srcId="{D42D60B2-11CD-48CF-97D7-1A238EB523AE}" destId="{14C83179-4003-42CB-8BEC-43EB4FF5837A}" srcOrd="0" destOrd="0" presId="urn:microsoft.com/office/officeart/2005/8/layout/hierarchy3"/>
    <dgm:cxn modelId="{BF5E1D67-0C00-4E58-92C3-F41BB774D1BD}" type="presOf" srcId="{D6466043-BF2F-4D9C-9E3A-B84F11D32412}" destId="{3C4A19F6-8A3F-4B74-8CA7-6FE2B2B498B8}" srcOrd="1" destOrd="0" presId="urn:microsoft.com/office/officeart/2005/8/layout/hierarchy3"/>
    <dgm:cxn modelId="{20DC2449-FC70-4C57-9F2A-5B15AFECEC70}" srcId="{A8EA2D88-F9D4-433C-B65D-4339CCFA7FD5}" destId="{D42D60B2-11CD-48CF-97D7-1A238EB523AE}" srcOrd="0" destOrd="0" parTransId="{4904D3C6-0C0D-49EA-9BFB-1393CF2B4F76}" sibTransId="{01112F90-2444-4782-8FF2-31BC171D3786}"/>
    <dgm:cxn modelId="{4B327549-4CE4-414F-93F8-CD0225165A8B}" srcId="{D6466043-BF2F-4D9C-9E3A-B84F11D32412}" destId="{46C1D7CD-8105-44F6-BBE0-C0F008A188CE}" srcOrd="3" destOrd="0" parTransId="{654A2F5F-DAE0-46BE-8ADF-A68741057400}" sibTransId="{5C72CBC5-F881-4FD3-8F45-EFD0CE236907}"/>
    <dgm:cxn modelId="{4188914F-3FEF-4809-980B-42D6E1CD30B9}" type="presOf" srcId="{DDB58E60-258D-4ADA-9BE1-338B1B84A8BB}" destId="{B68D278E-CF67-489C-9600-AE3CB9AF6B9C}" srcOrd="0" destOrd="0" presId="urn:microsoft.com/office/officeart/2005/8/layout/hierarchy3"/>
    <dgm:cxn modelId="{F48DA370-64C5-4E4F-894C-4763874CFE24}" type="presOf" srcId="{B850BEBF-E103-4EF5-A944-17505C58BC90}" destId="{665C68F9-CF85-431B-8DB4-F8035D3E16E7}" srcOrd="0" destOrd="0" presId="urn:microsoft.com/office/officeart/2005/8/layout/hierarchy3"/>
    <dgm:cxn modelId="{4D153453-A25E-44E4-90A7-F871A5A981B1}" type="presOf" srcId="{46C1D7CD-8105-44F6-BBE0-C0F008A188CE}" destId="{43EF119B-9E7D-44B0-A4B0-613E4C622DE1}" srcOrd="0" destOrd="0" presId="urn:microsoft.com/office/officeart/2005/8/layout/hierarchy3"/>
    <dgm:cxn modelId="{ECD3E876-3985-4AA8-B506-AF424E36C7BF}" type="presOf" srcId="{EE01541E-7E11-4952-84FB-FCCCEC649F0F}" destId="{823A1227-18B0-4402-BBFA-7356BA9B8856}" srcOrd="0" destOrd="0" presId="urn:microsoft.com/office/officeart/2005/8/layout/hierarchy3"/>
    <dgm:cxn modelId="{00C3317A-6111-49CC-9CA1-9E487AAC9158}" srcId="{D42D60B2-11CD-48CF-97D7-1A238EB523AE}" destId="{5D137598-30CA-4FB4-B715-EFDF181A559B}" srcOrd="0" destOrd="0" parTransId="{337DE876-47DC-48AA-A659-E480D42B3DB8}" sibTransId="{16CFC0CA-4518-4644-8F77-12E9490B7D9B}"/>
    <dgm:cxn modelId="{9EDA7F5A-0A01-47F0-AAB3-24D96C15F2E5}" type="presOf" srcId="{7D4F2714-9D3A-4159-91C1-350B8FBA915F}" destId="{579714DC-124D-4270-A25F-5C8AE6CD9E84}" srcOrd="0" destOrd="0" presId="urn:microsoft.com/office/officeart/2005/8/layout/hierarchy3"/>
    <dgm:cxn modelId="{C45E117E-119E-40C9-AF56-97B7F234686B}" type="presOf" srcId="{23685207-B074-47EE-9FEB-A430E7BCFE7A}" destId="{BC40DA2E-7963-45E3-BA2A-782D66B7B914}" srcOrd="0" destOrd="0" presId="urn:microsoft.com/office/officeart/2005/8/layout/hierarchy3"/>
    <dgm:cxn modelId="{94A27887-0CD0-4050-8AD2-B52D6AF2DC75}" type="presOf" srcId="{AEBDB69F-E4CC-4B29-A3DB-D8DE0C3277BC}" destId="{6EC0144C-008C-4934-8B1D-6EFB7217F03A}" srcOrd="0" destOrd="0" presId="urn:microsoft.com/office/officeart/2005/8/layout/hierarchy3"/>
    <dgm:cxn modelId="{60F1EA92-0C84-4906-9585-9D81701E245D}" type="presOf" srcId="{DBAD51B6-5604-4FD6-82C4-E214A0A7348E}" destId="{704F52D9-3431-4AA6-B7B1-DF6523A4ADFC}" srcOrd="0" destOrd="0" presId="urn:microsoft.com/office/officeart/2005/8/layout/hierarchy3"/>
    <dgm:cxn modelId="{4BD4E19E-2EF0-4328-9600-F2C106A097EC}" srcId="{A8EA2D88-F9D4-433C-B65D-4339CCFA7FD5}" destId="{D6466043-BF2F-4D9C-9E3A-B84F11D32412}" srcOrd="1" destOrd="0" parTransId="{6452C217-C7B4-4880-99B6-EC2580CB273E}" sibTransId="{ED134366-530B-4E12-8570-E99E76C4D391}"/>
    <dgm:cxn modelId="{AB87C6A1-88E7-4D6A-93A9-6809872D7FBE}" type="presOf" srcId="{D42D60B2-11CD-48CF-97D7-1A238EB523AE}" destId="{A1D6DF8E-45ED-4E62-B255-DF7BEEC334DB}" srcOrd="1" destOrd="0" presId="urn:microsoft.com/office/officeart/2005/8/layout/hierarchy3"/>
    <dgm:cxn modelId="{A0242BB5-0A56-4DEA-A1C7-F230A55FDF3C}" type="presOf" srcId="{5D137598-30CA-4FB4-B715-EFDF181A559B}" destId="{DFD8B93F-8D0D-4979-9953-917ADBA414E6}" srcOrd="0" destOrd="0" presId="urn:microsoft.com/office/officeart/2005/8/layout/hierarchy3"/>
    <dgm:cxn modelId="{C0D49ABA-DECB-4627-8B89-016990DCF30D}" srcId="{D6466043-BF2F-4D9C-9E3A-B84F11D32412}" destId="{DDB58E60-258D-4ADA-9BE1-338B1B84A8BB}" srcOrd="1" destOrd="0" parTransId="{594E95EF-D531-4B52-A2D7-1F19CBA6E4D2}" sibTransId="{B2AA0CF9-BE53-46A8-BC38-322E9BDD8EC3}"/>
    <dgm:cxn modelId="{8C9B37BD-7381-497D-A956-FD24A8DFC334}" srcId="{D6466043-BF2F-4D9C-9E3A-B84F11D32412}" destId="{23685207-B074-47EE-9FEB-A430E7BCFE7A}" srcOrd="0" destOrd="0" parTransId="{DBAD51B6-5604-4FD6-82C4-E214A0A7348E}" sibTransId="{D8323803-3808-47B0-BE73-EA57D7D5B836}"/>
    <dgm:cxn modelId="{7EC703C0-4CB4-45BE-8ECE-C5E986C0C869}" type="presOf" srcId="{594E95EF-D531-4B52-A2D7-1F19CBA6E4D2}" destId="{37EE3586-9176-4028-89B2-729F4C6E4C8B}" srcOrd="0" destOrd="0" presId="urn:microsoft.com/office/officeart/2005/8/layout/hierarchy3"/>
    <dgm:cxn modelId="{D5ADEDC0-0B30-46D2-8BA0-E4EA8B0E84DA}" type="presOf" srcId="{D6466043-BF2F-4D9C-9E3A-B84F11D32412}" destId="{91D00D7C-800E-4EF3-845E-0C1704CA4AE8}" srcOrd="0" destOrd="0" presId="urn:microsoft.com/office/officeart/2005/8/layout/hierarchy3"/>
    <dgm:cxn modelId="{940D93D1-8AE6-4C6D-9AF1-91A5DBE28267}" type="presOf" srcId="{D516E6F9-ED9A-4C1D-8E73-E91EAE20BEB8}" destId="{A37D164E-C36E-46E8-95EA-13683F2E44FC}" srcOrd="0" destOrd="0" presId="urn:microsoft.com/office/officeart/2005/8/layout/hierarchy3"/>
    <dgm:cxn modelId="{218B9ED4-14EE-4345-B8F9-BB1379234BD9}" type="presOf" srcId="{DF96BAA2-0DA2-42EF-BB56-5011B2075A65}" destId="{2A3CB96E-6C7E-4A37-881D-D62B683C231E}" srcOrd="0" destOrd="0" presId="urn:microsoft.com/office/officeart/2005/8/layout/hierarchy3"/>
    <dgm:cxn modelId="{2D5392D9-933A-4F2E-A93E-41A8D8A1942B}" type="presOf" srcId="{C2586C5B-04BD-4DFB-81A5-4E3390B87EF2}" destId="{A4A078EF-C004-492F-8DFE-067AE86472E2}" srcOrd="0" destOrd="0" presId="urn:microsoft.com/office/officeart/2005/8/layout/hierarchy3"/>
    <dgm:cxn modelId="{643522E4-DF13-47F2-A0E5-800B7A176A62}" srcId="{D42D60B2-11CD-48CF-97D7-1A238EB523AE}" destId="{C2586C5B-04BD-4DFB-81A5-4E3390B87EF2}" srcOrd="3" destOrd="0" parTransId="{EE01541E-7E11-4952-84FB-FCCCEC649F0F}" sibTransId="{02640CD2-15CC-4089-A37A-A0D41E670E61}"/>
    <dgm:cxn modelId="{593C4BEC-A471-45CF-BE21-440834BAD85F}" type="presOf" srcId="{654A2F5F-DAE0-46BE-8ADF-A68741057400}" destId="{4E63918D-739F-453E-9EEB-FF4FEB8B0D03}" srcOrd="0" destOrd="0" presId="urn:microsoft.com/office/officeart/2005/8/layout/hierarchy3"/>
    <dgm:cxn modelId="{6EF7CBF0-C2EE-4126-8C41-6C50442BB909}" type="presOf" srcId="{337DE876-47DC-48AA-A659-E480D42B3DB8}" destId="{1430BEF0-1CA7-4FF2-835E-7D731328D8F7}" srcOrd="0" destOrd="0" presId="urn:microsoft.com/office/officeart/2005/8/layout/hierarchy3"/>
    <dgm:cxn modelId="{24FD3AF3-D9FF-4E7A-8CEF-342EA34456B0}" srcId="{D42D60B2-11CD-48CF-97D7-1A238EB523AE}" destId="{B850BEBF-E103-4EF5-A944-17505C58BC90}" srcOrd="2" destOrd="0" parTransId="{D516E6F9-ED9A-4C1D-8E73-E91EAE20BEB8}" sibTransId="{35B739A6-D809-4827-AAFA-D736163B2338}"/>
    <dgm:cxn modelId="{D94261F5-CF5B-4BF7-9EF5-34C945D79F26}" srcId="{D42D60B2-11CD-48CF-97D7-1A238EB523AE}" destId="{7D4F2714-9D3A-4159-91C1-350B8FBA915F}" srcOrd="1" destOrd="0" parTransId="{07BD7954-ED07-4E16-8561-BC87C5C2DE5B}" sibTransId="{73EA7245-D7FE-42D4-BE70-ADF2967AC906}"/>
    <dgm:cxn modelId="{6235BAF7-70EB-4735-B569-7E135F4168E5}" type="presOf" srcId="{A8EA2D88-F9D4-433C-B65D-4339CCFA7FD5}" destId="{D53EE77D-3A8E-4F7A-8B6B-58639A4DA825}" srcOrd="0" destOrd="0" presId="urn:microsoft.com/office/officeart/2005/8/layout/hierarchy3"/>
    <dgm:cxn modelId="{4F0C4030-F6EF-4D9B-99D3-A13A2883E227}" type="presParOf" srcId="{D53EE77D-3A8E-4F7A-8B6B-58639A4DA825}" destId="{6274B23E-61B1-431E-A500-250150F35276}" srcOrd="0" destOrd="0" presId="urn:microsoft.com/office/officeart/2005/8/layout/hierarchy3"/>
    <dgm:cxn modelId="{0BBE2903-C654-498F-804D-353DEE00B458}" type="presParOf" srcId="{6274B23E-61B1-431E-A500-250150F35276}" destId="{D332FDC6-8CB0-4263-B637-EA0CB81DA97E}" srcOrd="0" destOrd="0" presId="urn:microsoft.com/office/officeart/2005/8/layout/hierarchy3"/>
    <dgm:cxn modelId="{CF9D2FB3-A921-4EFA-93E2-87BCCA428E3F}" type="presParOf" srcId="{D332FDC6-8CB0-4263-B637-EA0CB81DA97E}" destId="{14C83179-4003-42CB-8BEC-43EB4FF5837A}" srcOrd="0" destOrd="0" presId="urn:microsoft.com/office/officeart/2005/8/layout/hierarchy3"/>
    <dgm:cxn modelId="{681FC797-6B5C-4C20-8F86-C03863A89DF5}" type="presParOf" srcId="{D332FDC6-8CB0-4263-B637-EA0CB81DA97E}" destId="{A1D6DF8E-45ED-4E62-B255-DF7BEEC334DB}" srcOrd="1" destOrd="0" presId="urn:microsoft.com/office/officeart/2005/8/layout/hierarchy3"/>
    <dgm:cxn modelId="{88445A90-0CB4-4CEE-9F1F-F9D60BDFF904}" type="presParOf" srcId="{6274B23E-61B1-431E-A500-250150F35276}" destId="{95578F24-5E72-47D6-9186-AF968DB1C0BD}" srcOrd="1" destOrd="0" presId="urn:microsoft.com/office/officeart/2005/8/layout/hierarchy3"/>
    <dgm:cxn modelId="{AF5D0B3B-3341-4FCA-BF9A-51FC6F241F8C}" type="presParOf" srcId="{95578F24-5E72-47D6-9186-AF968DB1C0BD}" destId="{1430BEF0-1CA7-4FF2-835E-7D731328D8F7}" srcOrd="0" destOrd="0" presId="urn:microsoft.com/office/officeart/2005/8/layout/hierarchy3"/>
    <dgm:cxn modelId="{D1F26032-5E69-436C-A081-0D953198F284}" type="presParOf" srcId="{95578F24-5E72-47D6-9186-AF968DB1C0BD}" destId="{DFD8B93F-8D0D-4979-9953-917ADBA414E6}" srcOrd="1" destOrd="0" presId="urn:microsoft.com/office/officeart/2005/8/layout/hierarchy3"/>
    <dgm:cxn modelId="{901F4FD8-F28E-4AA0-AC1B-86CBD3313A9E}" type="presParOf" srcId="{95578F24-5E72-47D6-9186-AF968DB1C0BD}" destId="{7B2F7CE6-1D91-4796-8D0E-94A23EA40AA3}" srcOrd="2" destOrd="0" presId="urn:microsoft.com/office/officeart/2005/8/layout/hierarchy3"/>
    <dgm:cxn modelId="{7518E95B-8C5F-4F32-A7AA-FAFD64AC6735}" type="presParOf" srcId="{95578F24-5E72-47D6-9186-AF968DB1C0BD}" destId="{579714DC-124D-4270-A25F-5C8AE6CD9E84}" srcOrd="3" destOrd="0" presId="urn:microsoft.com/office/officeart/2005/8/layout/hierarchy3"/>
    <dgm:cxn modelId="{E0144267-1F44-4929-B9FD-D1B10FCF5158}" type="presParOf" srcId="{95578F24-5E72-47D6-9186-AF968DB1C0BD}" destId="{A37D164E-C36E-46E8-95EA-13683F2E44FC}" srcOrd="4" destOrd="0" presId="urn:microsoft.com/office/officeart/2005/8/layout/hierarchy3"/>
    <dgm:cxn modelId="{BB85EDB1-6714-4C69-86DE-3B573DCED1BB}" type="presParOf" srcId="{95578F24-5E72-47D6-9186-AF968DB1C0BD}" destId="{665C68F9-CF85-431B-8DB4-F8035D3E16E7}" srcOrd="5" destOrd="0" presId="urn:microsoft.com/office/officeart/2005/8/layout/hierarchy3"/>
    <dgm:cxn modelId="{CDCD7916-A926-42D2-9A60-DE3EFAD4815C}" type="presParOf" srcId="{95578F24-5E72-47D6-9186-AF968DB1C0BD}" destId="{823A1227-18B0-4402-BBFA-7356BA9B8856}" srcOrd="6" destOrd="0" presId="urn:microsoft.com/office/officeart/2005/8/layout/hierarchy3"/>
    <dgm:cxn modelId="{C91DFC5A-C18A-4643-81D9-5D8124633BDA}" type="presParOf" srcId="{95578F24-5E72-47D6-9186-AF968DB1C0BD}" destId="{A4A078EF-C004-492F-8DFE-067AE86472E2}" srcOrd="7" destOrd="0" presId="urn:microsoft.com/office/officeart/2005/8/layout/hierarchy3"/>
    <dgm:cxn modelId="{4436885E-796E-44FC-A349-750C50F627EE}" type="presParOf" srcId="{D53EE77D-3A8E-4F7A-8B6B-58639A4DA825}" destId="{B61918B9-3443-46A2-A013-213F03F74CFF}" srcOrd="1" destOrd="0" presId="urn:microsoft.com/office/officeart/2005/8/layout/hierarchy3"/>
    <dgm:cxn modelId="{69862EF4-69E1-4079-B256-CB0BD3884B12}" type="presParOf" srcId="{B61918B9-3443-46A2-A013-213F03F74CFF}" destId="{09F5BCA1-9048-4BF4-8F5A-B7A71D162D38}" srcOrd="0" destOrd="0" presId="urn:microsoft.com/office/officeart/2005/8/layout/hierarchy3"/>
    <dgm:cxn modelId="{90DD09CC-1E21-435A-874A-EA86C7313050}" type="presParOf" srcId="{09F5BCA1-9048-4BF4-8F5A-B7A71D162D38}" destId="{91D00D7C-800E-4EF3-845E-0C1704CA4AE8}" srcOrd="0" destOrd="0" presId="urn:microsoft.com/office/officeart/2005/8/layout/hierarchy3"/>
    <dgm:cxn modelId="{88856904-3656-4DBC-8E65-205896BE999E}" type="presParOf" srcId="{09F5BCA1-9048-4BF4-8F5A-B7A71D162D38}" destId="{3C4A19F6-8A3F-4B74-8CA7-6FE2B2B498B8}" srcOrd="1" destOrd="0" presId="urn:microsoft.com/office/officeart/2005/8/layout/hierarchy3"/>
    <dgm:cxn modelId="{71927320-D04E-46DB-A36B-C931CB2A6D81}" type="presParOf" srcId="{B61918B9-3443-46A2-A013-213F03F74CFF}" destId="{C1738B1E-472B-4B96-B689-DB4DA34E30F1}" srcOrd="1" destOrd="0" presId="urn:microsoft.com/office/officeart/2005/8/layout/hierarchy3"/>
    <dgm:cxn modelId="{956A5E7C-66E5-42CD-A55F-887FD47FCAA5}" type="presParOf" srcId="{C1738B1E-472B-4B96-B689-DB4DA34E30F1}" destId="{704F52D9-3431-4AA6-B7B1-DF6523A4ADFC}" srcOrd="0" destOrd="0" presId="urn:microsoft.com/office/officeart/2005/8/layout/hierarchy3"/>
    <dgm:cxn modelId="{04E62A37-907E-4470-ACC4-A4A29A1364F2}" type="presParOf" srcId="{C1738B1E-472B-4B96-B689-DB4DA34E30F1}" destId="{BC40DA2E-7963-45E3-BA2A-782D66B7B914}" srcOrd="1" destOrd="0" presId="urn:microsoft.com/office/officeart/2005/8/layout/hierarchy3"/>
    <dgm:cxn modelId="{B722E166-3D27-4830-9AE2-7B6AB2445DE9}" type="presParOf" srcId="{C1738B1E-472B-4B96-B689-DB4DA34E30F1}" destId="{37EE3586-9176-4028-89B2-729F4C6E4C8B}" srcOrd="2" destOrd="0" presId="urn:microsoft.com/office/officeart/2005/8/layout/hierarchy3"/>
    <dgm:cxn modelId="{12642104-28F0-4DA0-B4A3-798816395321}" type="presParOf" srcId="{C1738B1E-472B-4B96-B689-DB4DA34E30F1}" destId="{B68D278E-CF67-489C-9600-AE3CB9AF6B9C}" srcOrd="3" destOrd="0" presId="urn:microsoft.com/office/officeart/2005/8/layout/hierarchy3"/>
    <dgm:cxn modelId="{7A1E8EA3-B1FD-4533-B57F-6E4D9BBDC342}" type="presParOf" srcId="{C1738B1E-472B-4B96-B689-DB4DA34E30F1}" destId="{2A3CB96E-6C7E-4A37-881D-D62B683C231E}" srcOrd="4" destOrd="0" presId="urn:microsoft.com/office/officeart/2005/8/layout/hierarchy3"/>
    <dgm:cxn modelId="{06FAE42E-6CE8-43D6-B817-A87929FE8552}" type="presParOf" srcId="{C1738B1E-472B-4B96-B689-DB4DA34E30F1}" destId="{6EC0144C-008C-4934-8B1D-6EFB7217F03A}" srcOrd="5" destOrd="0" presId="urn:microsoft.com/office/officeart/2005/8/layout/hierarchy3"/>
    <dgm:cxn modelId="{6B0C0C6B-95B8-4EE0-804C-7B29EB993784}" type="presParOf" srcId="{C1738B1E-472B-4B96-B689-DB4DA34E30F1}" destId="{4E63918D-739F-453E-9EEB-FF4FEB8B0D03}" srcOrd="6" destOrd="0" presId="urn:microsoft.com/office/officeart/2005/8/layout/hierarchy3"/>
    <dgm:cxn modelId="{E1405A9F-D40E-4524-AFE5-DF3D3D7CBD34}" type="presParOf" srcId="{C1738B1E-472B-4B96-B689-DB4DA34E30F1}" destId="{43EF119B-9E7D-44B0-A4B0-613E4C622D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C6CC8-004B-4598-8959-AA58078E15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E25E968-4095-41CD-BEE5-C34D003119A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3400" dirty="0" err="1"/>
            <a:t>Iliome</a:t>
          </a:r>
          <a:r>
            <a:rPr lang="pt-BR" sz="3400" dirty="0"/>
            <a:t> de </a:t>
          </a:r>
          <a:r>
            <a:rPr lang="pt-BR" sz="3400" b="1" dirty="0"/>
            <a:t>Cássia</a:t>
          </a:r>
          <a:r>
            <a:rPr lang="pt-BR" sz="3400" dirty="0"/>
            <a:t> Pinto</a:t>
          </a:r>
          <a:br>
            <a:rPr lang="pt-BR" sz="3400" dirty="0"/>
          </a:br>
          <a:r>
            <a:rPr lang="pt-BR" sz="2000" dirty="0"/>
            <a:t>FAMERP e UFSCar</a:t>
          </a:r>
          <a:br>
            <a:rPr lang="pt-BR" sz="2000" dirty="0"/>
          </a:br>
          <a:r>
            <a:rPr lang="pt-BR" sz="1400" dirty="0"/>
            <a:t>(19) 9 9773-5577</a:t>
          </a:r>
        </a:p>
      </dgm:t>
    </dgm:pt>
    <dgm:pt modelId="{10319535-A70D-4E2C-BE83-DBE29499BD7D}" type="parTrans" cxnId="{D5CD4A79-F1A3-41DC-9325-94DF6E8A09C7}">
      <dgm:prSet/>
      <dgm:spPr/>
      <dgm:t>
        <a:bodyPr/>
        <a:lstStyle/>
        <a:p>
          <a:endParaRPr lang="pt-BR"/>
        </a:p>
      </dgm:t>
    </dgm:pt>
    <dgm:pt modelId="{1F44E793-7AEA-4AC0-889C-D967D7393787}" type="sibTrans" cxnId="{D5CD4A79-F1A3-41DC-9325-94DF6E8A09C7}">
      <dgm:prSet/>
      <dgm:spPr/>
      <dgm:t>
        <a:bodyPr/>
        <a:lstStyle/>
        <a:p>
          <a:endParaRPr lang="pt-BR"/>
        </a:p>
      </dgm:t>
    </dgm:pt>
    <dgm:pt modelId="{18FB662C-7FD5-4B00-87CE-57B706C522DD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3400" b="1" dirty="0"/>
            <a:t>Gilson</a:t>
          </a:r>
          <a:r>
            <a:rPr lang="pt-BR" sz="3400" dirty="0"/>
            <a:t> Alves Júnior</a:t>
          </a:r>
          <a:br>
            <a:rPr lang="pt-BR" sz="3400" dirty="0"/>
          </a:br>
          <a:r>
            <a:rPr lang="pt-BR" sz="2000" dirty="0"/>
            <a:t>PUCCAMP e UNICAMP</a:t>
          </a:r>
          <a:br>
            <a:rPr lang="pt-BR" sz="2000" dirty="0"/>
          </a:br>
          <a:r>
            <a:rPr lang="pt-BR" sz="1400" dirty="0"/>
            <a:t>(16) 9 9149-1446</a:t>
          </a:r>
        </a:p>
      </dgm:t>
    </dgm:pt>
    <dgm:pt modelId="{E25B3880-FDD1-4EA0-89FD-1F923DE0C47A}" type="parTrans" cxnId="{9DF3D5E3-BA01-496A-AD97-2A6D6885DF94}">
      <dgm:prSet/>
      <dgm:spPr/>
      <dgm:t>
        <a:bodyPr/>
        <a:lstStyle/>
        <a:p>
          <a:endParaRPr lang="pt-BR"/>
        </a:p>
      </dgm:t>
    </dgm:pt>
    <dgm:pt modelId="{DBA3DBD9-613C-472F-8942-F8F965E4B851}" type="sibTrans" cxnId="{9DF3D5E3-BA01-496A-AD97-2A6D6885DF94}">
      <dgm:prSet/>
      <dgm:spPr/>
      <dgm:t>
        <a:bodyPr/>
        <a:lstStyle/>
        <a:p>
          <a:endParaRPr lang="pt-BR"/>
        </a:p>
      </dgm:t>
    </dgm:pt>
    <dgm:pt modelId="{C7AD52EA-9092-428B-864B-66A220CDCA6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900" b="1" dirty="0"/>
            <a:t>Márcia</a:t>
          </a:r>
          <a:r>
            <a:rPr lang="pt-BR" sz="2900" dirty="0"/>
            <a:t> Cristina </a:t>
          </a:r>
          <a:r>
            <a:rPr lang="pt-BR" sz="2900" dirty="0" err="1"/>
            <a:t>Néspoli</a:t>
          </a:r>
          <a:r>
            <a:rPr lang="pt-BR" sz="2900" dirty="0"/>
            <a:t> Ando</a:t>
          </a:r>
        </a:p>
        <a:p>
          <a:r>
            <a:rPr lang="pt-BR" sz="2000" dirty="0"/>
            <a:t>FAMEMA e FUABC</a:t>
          </a:r>
          <a:br>
            <a:rPr lang="pt-BR" sz="2000" dirty="0"/>
          </a:br>
          <a:r>
            <a:rPr lang="pt-BR" sz="1400" dirty="0"/>
            <a:t>(12) 9 9164-6619</a:t>
          </a:r>
        </a:p>
      </dgm:t>
    </dgm:pt>
    <dgm:pt modelId="{63575891-15C7-49AD-B610-E6F41DB57BD1}" type="parTrans" cxnId="{51237706-DE74-4E1F-B794-3C4BCDCBF4ED}">
      <dgm:prSet/>
      <dgm:spPr/>
      <dgm:t>
        <a:bodyPr/>
        <a:lstStyle/>
        <a:p>
          <a:endParaRPr lang="pt-BR"/>
        </a:p>
      </dgm:t>
    </dgm:pt>
    <dgm:pt modelId="{1D55A285-731A-478F-9DAD-11DF41C1469E}" type="sibTrans" cxnId="{51237706-DE74-4E1F-B794-3C4BCDCBF4ED}">
      <dgm:prSet/>
      <dgm:spPr/>
      <dgm:t>
        <a:bodyPr/>
        <a:lstStyle/>
        <a:p>
          <a:endParaRPr lang="pt-BR"/>
        </a:p>
      </dgm:t>
    </dgm:pt>
    <dgm:pt modelId="{AA1BAD4C-C707-4455-9736-AA9C3148418C}" type="pres">
      <dgm:prSet presAssocID="{FAFC6CC8-004B-4598-8959-AA58078E15EF}" presName="linearFlow" presStyleCnt="0">
        <dgm:presLayoutVars>
          <dgm:dir/>
          <dgm:resizeHandles val="exact"/>
        </dgm:presLayoutVars>
      </dgm:prSet>
      <dgm:spPr/>
    </dgm:pt>
    <dgm:pt modelId="{56F3B69B-DDD0-4FF3-8C6A-335AE9AB2A48}" type="pres">
      <dgm:prSet presAssocID="{6E25E968-4095-41CD-BEE5-C34D003119A1}" presName="composite" presStyleCnt="0"/>
      <dgm:spPr/>
    </dgm:pt>
    <dgm:pt modelId="{12282A4E-CA83-4DCB-944E-38D3C30680D2}" type="pres">
      <dgm:prSet presAssocID="{6E25E968-4095-41CD-BEE5-C34D003119A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FC72975-ED67-4075-85DA-331842F885B6}" type="pres">
      <dgm:prSet presAssocID="{6E25E968-4095-41CD-BEE5-C34D003119A1}" presName="txShp" presStyleLbl="node1" presStyleIdx="0" presStyleCnt="3">
        <dgm:presLayoutVars>
          <dgm:bulletEnabled val="1"/>
        </dgm:presLayoutVars>
      </dgm:prSet>
      <dgm:spPr/>
    </dgm:pt>
    <dgm:pt modelId="{EEFAF17F-FA91-4120-882B-AD9B90CA2C3F}" type="pres">
      <dgm:prSet presAssocID="{1F44E793-7AEA-4AC0-889C-D967D7393787}" presName="spacing" presStyleCnt="0"/>
      <dgm:spPr/>
    </dgm:pt>
    <dgm:pt modelId="{EA2AF40E-BA75-446E-8F80-BF5652C10F8F}" type="pres">
      <dgm:prSet presAssocID="{18FB662C-7FD5-4B00-87CE-57B706C522DD}" presName="composite" presStyleCnt="0"/>
      <dgm:spPr/>
    </dgm:pt>
    <dgm:pt modelId="{40EC3B1A-8C04-4D8A-9A0F-83748A4A970D}" type="pres">
      <dgm:prSet presAssocID="{18FB662C-7FD5-4B00-87CE-57B706C522DD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81D49427-C675-4FF6-9140-B7B9CE041FEF}" type="pres">
      <dgm:prSet presAssocID="{18FB662C-7FD5-4B00-87CE-57B706C522DD}" presName="txShp" presStyleLbl="node1" presStyleIdx="1" presStyleCnt="3">
        <dgm:presLayoutVars>
          <dgm:bulletEnabled val="1"/>
        </dgm:presLayoutVars>
      </dgm:prSet>
      <dgm:spPr/>
    </dgm:pt>
    <dgm:pt modelId="{B150624D-AE4C-4B25-A1BA-6AF12913207D}" type="pres">
      <dgm:prSet presAssocID="{DBA3DBD9-613C-472F-8942-F8F965E4B851}" presName="spacing" presStyleCnt="0"/>
      <dgm:spPr/>
    </dgm:pt>
    <dgm:pt modelId="{876E05B3-BA7B-4F8F-AA73-349E4E607F15}" type="pres">
      <dgm:prSet presAssocID="{C7AD52EA-9092-428B-864B-66A220CDCA64}" presName="composite" presStyleCnt="0"/>
      <dgm:spPr/>
    </dgm:pt>
    <dgm:pt modelId="{46AFA9D6-4D2F-4387-9BC1-12E2A78E91B0}" type="pres">
      <dgm:prSet presAssocID="{C7AD52EA-9092-428B-864B-66A220CDCA6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214C97B-83EF-48C1-995F-1A2A9D2E89B7}" type="pres">
      <dgm:prSet presAssocID="{C7AD52EA-9092-428B-864B-66A220CDCA64}" presName="txShp" presStyleLbl="node1" presStyleIdx="2" presStyleCnt="3">
        <dgm:presLayoutVars>
          <dgm:bulletEnabled val="1"/>
        </dgm:presLayoutVars>
      </dgm:prSet>
      <dgm:spPr/>
    </dgm:pt>
  </dgm:ptLst>
  <dgm:cxnLst>
    <dgm:cxn modelId="{51237706-DE74-4E1F-B794-3C4BCDCBF4ED}" srcId="{FAFC6CC8-004B-4598-8959-AA58078E15EF}" destId="{C7AD52EA-9092-428B-864B-66A220CDCA64}" srcOrd="2" destOrd="0" parTransId="{63575891-15C7-49AD-B610-E6F41DB57BD1}" sibTransId="{1D55A285-731A-478F-9DAD-11DF41C1469E}"/>
    <dgm:cxn modelId="{94E2DD3E-E89A-4E69-919B-1EE294FA2ED5}" type="presOf" srcId="{FAFC6CC8-004B-4598-8959-AA58078E15EF}" destId="{AA1BAD4C-C707-4455-9736-AA9C3148418C}" srcOrd="0" destOrd="0" presId="urn:microsoft.com/office/officeart/2005/8/layout/vList3"/>
    <dgm:cxn modelId="{D5CD4A79-F1A3-41DC-9325-94DF6E8A09C7}" srcId="{FAFC6CC8-004B-4598-8959-AA58078E15EF}" destId="{6E25E968-4095-41CD-BEE5-C34D003119A1}" srcOrd="0" destOrd="0" parTransId="{10319535-A70D-4E2C-BE83-DBE29499BD7D}" sibTransId="{1F44E793-7AEA-4AC0-889C-D967D7393787}"/>
    <dgm:cxn modelId="{C5A4EC84-21E2-49ED-9417-95F8C79AFDBB}" type="presOf" srcId="{6E25E968-4095-41CD-BEE5-C34D003119A1}" destId="{5FC72975-ED67-4075-85DA-331842F885B6}" srcOrd="0" destOrd="0" presId="urn:microsoft.com/office/officeart/2005/8/layout/vList3"/>
    <dgm:cxn modelId="{F146B298-C29A-4598-ABDA-08F39D95B012}" type="presOf" srcId="{C7AD52EA-9092-428B-864B-66A220CDCA64}" destId="{6214C97B-83EF-48C1-995F-1A2A9D2E89B7}" srcOrd="0" destOrd="0" presId="urn:microsoft.com/office/officeart/2005/8/layout/vList3"/>
    <dgm:cxn modelId="{5485B2CE-0C43-4BB8-A379-9722B8DA1116}" type="presOf" srcId="{18FB662C-7FD5-4B00-87CE-57B706C522DD}" destId="{81D49427-C675-4FF6-9140-B7B9CE041FEF}" srcOrd="0" destOrd="0" presId="urn:microsoft.com/office/officeart/2005/8/layout/vList3"/>
    <dgm:cxn modelId="{9DF3D5E3-BA01-496A-AD97-2A6D6885DF94}" srcId="{FAFC6CC8-004B-4598-8959-AA58078E15EF}" destId="{18FB662C-7FD5-4B00-87CE-57B706C522DD}" srcOrd="1" destOrd="0" parTransId="{E25B3880-FDD1-4EA0-89FD-1F923DE0C47A}" sibTransId="{DBA3DBD9-613C-472F-8942-F8F965E4B851}"/>
    <dgm:cxn modelId="{E012322B-BC01-4BCF-8F4C-DA5E463D0882}" type="presParOf" srcId="{AA1BAD4C-C707-4455-9736-AA9C3148418C}" destId="{56F3B69B-DDD0-4FF3-8C6A-335AE9AB2A48}" srcOrd="0" destOrd="0" presId="urn:microsoft.com/office/officeart/2005/8/layout/vList3"/>
    <dgm:cxn modelId="{45777922-75E5-4553-B046-C4CD6C0C65B3}" type="presParOf" srcId="{56F3B69B-DDD0-4FF3-8C6A-335AE9AB2A48}" destId="{12282A4E-CA83-4DCB-944E-38D3C30680D2}" srcOrd="0" destOrd="0" presId="urn:microsoft.com/office/officeart/2005/8/layout/vList3"/>
    <dgm:cxn modelId="{C848E320-CAD9-4799-82F4-7104B5C83EAB}" type="presParOf" srcId="{56F3B69B-DDD0-4FF3-8C6A-335AE9AB2A48}" destId="{5FC72975-ED67-4075-85DA-331842F885B6}" srcOrd="1" destOrd="0" presId="urn:microsoft.com/office/officeart/2005/8/layout/vList3"/>
    <dgm:cxn modelId="{7F030FAA-9C53-4CF2-9DC8-DAD03BFE659F}" type="presParOf" srcId="{AA1BAD4C-C707-4455-9736-AA9C3148418C}" destId="{EEFAF17F-FA91-4120-882B-AD9B90CA2C3F}" srcOrd="1" destOrd="0" presId="urn:microsoft.com/office/officeart/2005/8/layout/vList3"/>
    <dgm:cxn modelId="{F63B40C2-DF05-441A-BA42-C3F48E5EC3F3}" type="presParOf" srcId="{AA1BAD4C-C707-4455-9736-AA9C3148418C}" destId="{EA2AF40E-BA75-446E-8F80-BF5652C10F8F}" srcOrd="2" destOrd="0" presId="urn:microsoft.com/office/officeart/2005/8/layout/vList3"/>
    <dgm:cxn modelId="{6A39FC63-EF2B-4101-86FA-EB5A49131793}" type="presParOf" srcId="{EA2AF40E-BA75-446E-8F80-BF5652C10F8F}" destId="{40EC3B1A-8C04-4D8A-9A0F-83748A4A970D}" srcOrd="0" destOrd="0" presId="urn:microsoft.com/office/officeart/2005/8/layout/vList3"/>
    <dgm:cxn modelId="{826C388A-6FD7-42C2-9D6F-E4239D03F520}" type="presParOf" srcId="{EA2AF40E-BA75-446E-8F80-BF5652C10F8F}" destId="{81D49427-C675-4FF6-9140-B7B9CE041FEF}" srcOrd="1" destOrd="0" presId="urn:microsoft.com/office/officeart/2005/8/layout/vList3"/>
    <dgm:cxn modelId="{4B7D6B5C-89D3-4A25-A282-E8EBB9A4E5E4}" type="presParOf" srcId="{AA1BAD4C-C707-4455-9736-AA9C3148418C}" destId="{B150624D-AE4C-4B25-A1BA-6AF12913207D}" srcOrd="3" destOrd="0" presId="urn:microsoft.com/office/officeart/2005/8/layout/vList3"/>
    <dgm:cxn modelId="{E79180FA-9631-448A-B97E-519506220066}" type="presParOf" srcId="{AA1BAD4C-C707-4455-9736-AA9C3148418C}" destId="{876E05B3-BA7B-4F8F-AA73-349E4E607F15}" srcOrd="4" destOrd="0" presId="urn:microsoft.com/office/officeart/2005/8/layout/vList3"/>
    <dgm:cxn modelId="{895622F3-D76B-4C58-952F-A04015F0EA96}" type="presParOf" srcId="{876E05B3-BA7B-4F8F-AA73-349E4E607F15}" destId="{46AFA9D6-4D2F-4387-9BC1-12E2A78E91B0}" srcOrd="0" destOrd="0" presId="urn:microsoft.com/office/officeart/2005/8/layout/vList3"/>
    <dgm:cxn modelId="{F206F4C8-9D44-4947-962F-D4B73C78A3B8}" type="presParOf" srcId="{876E05B3-BA7B-4F8F-AA73-349E4E607F15}" destId="{6214C97B-83EF-48C1-995F-1A2A9D2E89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83179-4003-42CB-8BEC-43EB4FF5837A}">
      <dsp:nvSpPr>
        <dsp:cNvPr id="0" name=""/>
        <dsp:cNvSpPr/>
      </dsp:nvSpPr>
      <dsp:spPr>
        <a:xfrm>
          <a:off x="191304" y="1561"/>
          <a:ext cx="3206861" cy="665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WEB SUPERVISÃO</a:t>
          </a:r>
        </a:p>
      </dsp:txBody>
      <dsp:txXfrm>
        <a:off x="210788" y="21045"/>
        <a:ext cx="3167893" cy="626264"/>
      </dsp:txXfrm>
    </dsp:sp>
    <dsp:sp modelId="{1430BEF0-1CA7-4FF2-835E-7D731328D8F7}">
      <dsp:nvSpPr>
        <dsp:cNvPr id="0" name=""/>
        <dsp:cNvSpPr/>
      </dsp:nvSpPr>
      <dsp:spPr>
        <a:xfrm>
          <a:off x="511990" y="666794"/>
          <a:ext cx="320686" cy="498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924"/>
              </a:lnTo>
              <a:lnTo>
                <a:pt x="320686" y="4989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8B93F-8D0D-4979-9953-917ADBA414E6}">
      <dsp:nvSpPr>
        <dsp:cNvPr id="0" name=""/>
        <dsp:cNvSpPr/>
      </dsp:nvSpPr>
      <dsp:spPr>
        <a:xfrm>
          <a:off x="832676" y="833102"/>
          <a:ext cx="2479509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Individual (1h)</a:t>
          </a:r>
        </a:p>
      </dsp:txBody>
      <dsp:txXfrm>
        <a:off x="852160" y="852586"/>
        <a:ext cx="2440541" cy="626264"/>
      </dsp:txXfrm>
    </dsp:sp>
    <dsp:sp modelId="{7B2F7CE6-1D91-4796-8D0E-94A23EA40AA3}">
      <dsp:nvSpPr>
        <dsp:cNvPr id="0" name=""/>
        <dsp:cNvSpPr/>
      </dsp:nvSpPr>
      <dsp:spPr>
        <a:xfrm>
          <a:off x="511990" y="666794"/>
          <a:ext cx="320686" cy="133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465"/>
              </a:lnTo>
              <a:lnTo>
                <a:pt x="320686" y="13304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714DC-124D-4270-A25F-5C8AE6CD9E84}">
      <dsp:nvSpPr>
        <dsp:cNvPr id="0" name=""/>
        <dsp:cNvSpPr/>
      </dsp:nvSpPr>
      <dsp:spPr>
        <a:xfrm>
          <a:off x="832676" y="1664643"/>
          <a:ext cx="2480818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Coletiva (1h30)</a:t>
          </a:r>
        </a:p>
      </dsp:txBody>
      <dsp:txXfrm>
        <a:off x="852160" y="1684127"/>
        <a:ext cx="2441850" cy="626264"/>
      </dsp:txXfrm>
    </dsp:sp>
    <dsp:sp modelId="{A37D164E-C36E-46E8-95EA-13683F2E44FC}">
      <dsp:nvSpPr>
        <dsp:cNvPr id="0" name=""/>
        <dsp:cNvSpPr/>
      </dsp:nvSpPr>
      <dsp:spPr>
        <a:xfrm>
          <a:off x="511990" y="666794"/>
          <a:ext cx="320686" cy="2162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07"/>
              </a:lnTo>
              <a:lnTo>
                <a:pt x="320686" y="21620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C68F9-CF85-431B-8DB4-F8035D3E16E7}">
      <dsp:nvSpPr>
        <dsp:cNvPr id="0" name=""/>
        <dsp:cNvSpPr/>
      </dsp:nvSpPr>
      <dsp:spPr>
        <a:xfrm>
          <a:off x="832676" y="2496184"/>
          <a:ext cx="2495325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Dentro das 44h</a:t>
          </a:r>
        </a:p>
      </dsp:txBody>
      <dsp:txXfrm>
        <a:off x="852160" y="2515668"/>
        <a:ext cx="2456357" cy="626264"/>
      </dsp:txXfrm>
    </dsp:sp>
    <dsp:sp modelId="{823A1227-18B0-4402-BBFA-7356BA9B8856}">
      <dsp:nvSpPr>
        <dsp:cNvPr id="0" name=""/>
        <dsp:cNvSpPr/>
      </dsp:nvSpPr>
      <dsp:spPr>
        <a:xfrm>
          <a:off x="511990" y="666794"/>
          <a:ext cx="320686" cy="2993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548"/>
              </a:lnTo>
              <a:lnTo>
                <a:pt x="320686" y="2993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078EF-C004-492F-8DFE-067AE86472E2}">
      <dsp:nvSpPr>
        <dsp:cNvPr id="0" name=""/>
        <dsp:cNvSpPr/>
      </dsp:nvSpPr>
      <dsp:spPr>
        <a:xfrm>
          <a:off x="832676" y="3327725"/>
          <a:ext cx="2512004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Plataforma RNP</a:t>
          </a:r>
        </a:p>
      </dsp:txBody>
      <dsp:txXfrm>
        <a:off x="852160" y="3347209"/>
        <a:ext cx="2473036" cy="626264"/>
      </dsp:txXfrm>
    </dsp:sp>
    <dsp:sp modelId="{91D00D7C-800E-4EF3-845E-0C1704CA4AE8}">
      <dsp:nvSpPr>
        <dsp:cNvPr id="0" name=""/>
        <dsp:cNvSpPr/>
      </dsp:nvSpPr>
      <dsp:spPr>
        <a:xfrm>
          <a:off x="3730782" y="1561"/>
          <a:ext cx="3093705" cy="665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SUPERVISÃO PRESENCIAL</a:t>
          </a:r>
        </a:p>
      </dsp:txBody>
      <dsp:txXfrm>
        <a:off x="3750266" y="21045"/>
        <a:ext cx="3054737" cy="626264"/>
      </dsp:txXfrm>
    </dsp:sp>
    <dsp:sp modelId="{704F52D9-3431-4AA6-B7B1-DF6523A4ADFC}">
      <dsp:nvSpPr>
        <dsp:cNvPr id="0" name=""/>
        <dsp:cNvSpPr/>
      </dsp:nvSpPr>
      <dsp:spPr>
        <a:xfrm>
          <a:off x="4040153" y="666794"/>
          <a:ext cx="309370" cy="498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924"/>
              </a:lnTo>
              <a:lnTo>
                <a:pt x="309370" y="4989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DA2E-7963-45E3-BA2A-782D66B7B914}">
      <dsp:nvSpPr>
        <dsp:cNvPr id="0" name=""/>
        <dsp:cNvSpPr/>
      </dsp:nvSpPr>
      <dsp:spPr>
        <a:xfrm>
          <a:off x="4349523" y="833102"/>
          <a:ext cx="2729817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Individual -  </a:t>
          </a:r>
          <a:r>
            <a:rPr lang="pt-BR" sz="2100" kern="1200" dirty="0" err="1"/>
            <a:t>Inloco</a:t>
          </a:r>
          <a:r>
            <a:rPr lang="pt-BR" sz="2100" kern="1200" dirty="0"/>
            <a:t> (1h)</a:t>
          </a:r>
        </a:p>
      </dsp:txBody>
      <dsp:txXfrm>
        <a:off x="4369007" y="852586"/>
        <a:ext cx="2690849" cy="626264"/>
      </dsp:txXfrm>
    </dsp:sp>
    <dsp:sp modelId="{37EE3586-9176-4028-89B2-729F4C6E4C8B}">
      <dsp:nvSpPr>
        <dsp:cNvPr id="0" name=""/>
        <dsp:cNvSpPr/>
      </dsp:nvSpPr>
      <dsp:spPr>
        <a:xfrm>
          <a:off x="4040153" y="666794"/>
          <a:ext cx="309370" cy="133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465"/>
              </a:lnTo>
              <a:lnTo>
                <a:pt x="309370" y="13304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D278E-CF67-489C-9600-AE3CB9AF6B9C}">
      <dsp:nvSpPr>
        <dsp:cNvPr id="0" name=""/>
        <dsp:cNvSpPr/>
      </dsp:nvSpPr>
      <dsp:spPr>
        <a:xfrm>
          <a:off x="4349523" y="1664643"/>
          <a:ext cx="2783579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Coletiva – </a:t>
          </a:r>
          <a:r>
            <a:rPr lang="pt-BR" sz="2100" kern="1200" dirty="0" err="1"/>
            <a:t>Locorregional</a:t>
          </a:r>
          <a:endParaRPr lang="pt-BR" sz="2100" kern="1200" dirty="0"/>
        </a:p>
      </dsp:txBody>
      <dsp:txXfrm>
        <a:off x="4369007" y="1684127"/>
        <a:ext cx="2744611" cy="626264"/>
      </dsp:txXfrm>
    </dsp:sp>
    <dsp:sp modelId="{2A3CB96E-6C7E-4A37-881D-D62B683C231E}">
      <dsp:nvSpPr>
        <dsp:cNvPr id="0" name=""/>
        <dsp:cNvSpPr/>
      </dsp:nvSpPr>
      <dsp:spPr>
        <a:xfrm>
          <a:off x="4040153" y="666794"/>
          <a:ext cx="309370" cy="2162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07"/>
              </a:lnTo>
              <a:lnTo>
                <a:pt x="309370" y="21620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144C-008C-4934-8B1D-6EFB7217F03A}">
      <dsp:nvSpPr>
        <dsp:cNvPr id="0" name=""/>
        <dsp:cNvSpPr/>
      </dsp:nvSpPr>
      <dsp:spPr>
        <a:xfrm>
          <a:off x="4349523" y="2496184"/>
          <a:ext cx="2799821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Dentro das 36h</a:t>
          </a:r>
        </a:p>
      </dsp:txBody>
      <dsp:txXfrm>
        <a:off x="4369007" y="2515668"/>
        <a:ext cx="2760853" cy="626264"/>
      </dsp:txXfrm>
    </dsp:sp>
    <dsp:sp modelId="{4E63918D-739F-453E-9EEB-FF4FEB8B0D03}">
      <dsp:nvSpPr>
        <dsp:cNvPr id="0" name=""/>
        <dsp:cNvSpPr/>
      </dsp:nvSpPr>
      <dsp:spPr>
        <a:xfrm>
          <a:off x="4040153" y="666794"/>
          <a:ext cx="309370" cy="2993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548"/>
              </a:lnTo>
              <a:lnTo>
                <a:pt x="309370" y="2993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119B-9E7D-44B0-A4B0-613E4C622DE1}">
      <dsp:nvSpPr>
        <dsp:cNvPr id="0" name=""/>
        <dsp:cNvSpPr/>
      </dsp:nvSpPr>
      <dsp:spPr>
        <a:xfrm>
          <a:off x="4349523" y="3327725"/>
          <a:ext cx="2813541" cy="66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Unidade de Saúde ou IS</a:t>
          </a:r>
        </a:p>
      </dsp:txBody>
      <dsp:txXfrm>
        <a:off x="4369007" y="3347209"/>
        <a:ext cx="2774573" cy="626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2975-ED67-4075-85DA-331842F885B6}">
      <dsp:nvSpPr>
        <dsp:cNvPr id="0" name=""/>
        <dsp:cNvSpPr/>
      </dsp:nvSpPr>
      <dsp:spPr>
        <a:xfrm rot="10800000">
          <a:off x="1973759" y="2296"/>
          <a:ext cx="6631560" cy="1213617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72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 err="1"/>
            <a:t>Iliome</a:t>
          </a:r>
          <a:r>
            <a:rPr lang="pt-BR" sz="3400" kern="1200" dirty="0"/>
            <a:t> de </a:t>
          </a:r>
          <a:r>
            <a:rPr lang="pt-BR" sz="3400" b="1" kern="1200" dirty="0"/>
            <a:t>Cássia</a:t>
          </a:r>
          <a:r>
            <a:rPr lang="pt-BR" sz="3400" kern="1200" dirty="0"/>
            <a:t> Pinto</a:t>
          </a:r>
          <a:br>
            <a:rPr lang="pt-BR" sz="3400" kern="1200" dirty="0"/>
          </a:br>
          <a:r>
            <a:rPr lang="pt-BR" sz="2000" kern="1200" dirty="0"/>
            <a:t>FAMERP e UFSCar</a:t>
          </a:r>
          <a:br>
            <a:rPr lang="pt-BR" sz="2000" kern="1200" dirty="0"/>
          </a:br>
          <a:r>
            <a:rPr lang="pt-BR" sz="1400" kern="1200" dirty="0"/>
            <a:t>(19) 9 9773-5577</a:t>
          </a:r>
        </a:p>
      </dsp:txBody>
      <dsp:txXfrm rot="10800000">
        <a:off x="2277163" y="2296"/>
        <a:ext cx="6328156" cy="1213617"/>
      </dsp:txXfrm>
    </dsp:sp>
    <dsp:sp modelId="{12282A4E-CA83-4DCB-944E-38D3C30680D2}">
      <dsp:nvSpPr>
        <dsp:cNvPr id="0" name=""/>
        <dsp:cNvSpPr/>
      </dsp:nvSpPr>
      <dsp:spPr>
        <a:xfrm>
          <a:off x="1366950" y="2296"/>
          <a:ext cx="1213617" cy="12136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49427-C675-4FF6-9140-B7B9CE041FEF}">
      <dsp:nvSpPr>
        <dsp:cNvPr id="0" name=""/>
        <dsp:cNvSpPr/>
      </dsp:nvSpPr>
      <dsp:spPr>
        <a:xfrm rot="10800000">
          <a:off x="1973759" y="1578188"/>
          <a:ext cx="6631560" cy="1213617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72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Gilson</a:t>
          </a:r>
          <a:r>
            <a:rPr lang="pt-BR" sz="3400" kern="1200" dirty="0"/>
            <a:t> Alves Júnior</a:t>
          </a:r>
          <a:br>
            <a:rPr lang="pt-BR" sz="3400" kern="1200" dirty="0"/>
          </a:br>
          <a:r>
            <a:rPr lang="pt-BR" sz="2000" kern="1200" dirty="0"/>
            <a:t>PUCCAMP e UNICAMP</a:t>
          </a:r>
          <a:br>
            <a:rPr lang="pt-BR" sz="2000" kern="1200" dirty="0"/>
          </a:br>
          <a:r>
            <a:rPr lang="pt-BR" sz="1400" kern="1200" dirty="0"/>
            <a:t>(16) 9 9149-1446</a:t>
          </a:r>
        </a:p>
      </dsp:txBody>
      <dsp:txXfrm rot="10800000">
        <a:off x="2277163" y="1578188"/>
        <a:ext cx="6328156" cy="1213617"/>
      </dsp:txXfrm>
    </dsp:sp>
    <dsp:sp modelId="{40EC3B1A-8C04-4D8A-9A0F-83748A4A970D}">
      <dsp:nvSpPr>
        <dsp:cNvPr id="0" name=""/>
        <dsp:cNvSpPr/>
      </dsp:nvSpPr>
      <dsp:spPr>
        <a:xfrm>
          <a:off x="1366950" y="1578188"/>
          <a:ext cx="1213617" cy="12136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4C97B-83EF-48C1-995F-1A2A9D2E89B7}">
      <dsp:nvSpPr>
        <dsp:cNvPr id="0" name=""/>
        <dsp:cNvSpPr/>
      </dsp:nvSpPr>
      <dsp:spPr>
        <a:xfrm rot="10800000">
          <a:off x="1973759" y="3154079"/>
          <a:ext cx="6631560" cy="121361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7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Márcia</a:t>
          </a:r>
          <a:r>
            <a:rPr lang="pt-BR" sz="2900" kern="1200" dirty="0"/>
            <a:t> Cristina </a:t>
          </a:r>
          <a:r>
            <a:rPr lang="pt-BR" sz="2900" kern="1200" dirty="0" err="1"/>
            <a:t>Néspoli</a:t>
          </a:r>
          <a:r>
            <a:rPr lang="pt-BR" sz="2900" kern="1200" dirty="0"/>
            <a:t> Ando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FAMEMA e FUABC</a:t>
          </a:r>
          <a:br>
            <a:rPr lang="pt-BR" sz="2000" kern="1200" dirty="0"/>
          </a:br>
          <a:r>
            <a:rPr lang="pt-BR" sz="1400" kern="1200" dirty="0"/>
            <a:t>(12) 9 9164-6619</a:t>
          </a:r>
        </a:p>
      </dsp:txBody>
      <dsp:txXfrm rot="10800000">
        <a:off x="2277163" y="3154079"/>
        <a:ext cx="6328156" cy="1213617"/>
      </dsp:txXfrm>
    </dsp:sp>
    <dsp:sp modelId="{46AFA9D6-4D2F-4387-9BC1-12E2A78E91B0}">
      <dsp:nvSpPr>
        <dsp:cNvPr id="0" name=""/>
        <dsp:cNvSpPr/>
      </dsp:nvSpPr>
      <dsp:spPr>
        <a:xfrm>
          <a:off x="1366950" y="3154079"/>
          <a:ext cx="1213617" cy="12136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tipo, nome da empresa&#10;&#10;Descrição gerada automaticamente">
            <a:extLst>
              <a:ext uri="{FF2B5EF4-FFF2-40B4-BE49-F238E27FC236}">
                <a16:creationId xmlns:a16="http://schemas.microsoft.com/office/drawing/2014/main" id="{0742E32A-8FDC-94E9-E438-10FD83AD2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78" y="794"/>
            <a:ext cx="12235131" cy="6893942"/>
          </a:xfrm>
        </p:spPr>
      </p:pic>
    </p:spTree>
    <p:extLst>
      <p:ext uri="{BB962C8B-B14F-4D97-AF65-F5344CB8AC3E}">
        <p14:creationId xmlns:p14="http://schemas.microsoft.com/office/powerpoint/2010/main" val="318735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16B358-DF3E-4293-D978-C70C5679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" y="-34603"/>
            <a:ext cx="12321395" cy="69226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DBF968-CE5E-3B40-59F3-9347C1EC6869}"/>
              </a:ext>
            </a:extLst>
          </p:cNvPr>
          <p:cNvSpPr txBox="1"/>
          <p:nvPr/>
        </p:nvSpPr>
        <p:spPr>
          <a:xfrm>
            <a:off x="2095147" y="182113"/>
            <a:ext cx="8906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INSTITUIÇÕES SUPERVISORAS DO ESTADO</a:t>
            </a:r>
          </a:p>
        </p:txBody>
      </p:sp>
      <p:pic>
        <p:nvPicPr>
          <p:cNvPr id="16" name="Imagem 15" descr="Faculdade de Educação Física | FEF">
            <a:extLst>
              <a:ext uri="{FF2B5EF4-FFF2-40B4-BE49-F238E27FC236}">
                <a16:creationId xmlns:a16="http://schemas.microsoft.com/office/drawing/2014/main" id="{16840DC7-062B-353E-E38A-A7E2DACB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94" y="3420912"/>
            <a:ext cx="1790700" cy="2305050"/>
          </a:xfrm>
          <a:prstGeom prst="rect">
            <a:avLst/>
          </a:prstGeom>
        </p:spPr>
      </p:pic>
      <p:pic>
        <p:nvPicPr>
          <p:cNvPr id="18" name="Imagem 17" descr="Portal PUC-Campinas » » Museu Universitário – puc-campinas-logo">
            <a:extLst>
              <a:ext uri="{FF2B5EF4-FFF2-40B4-BE49-F238E27FC236}">
                <a16:creationId xmlns:a16="http://schemas.microsoft.com/office/drawing/2014/main" id="{3824808E-1801-E00A-DE40-D5DA035A4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19" y="1335297"/>
            <a:ext cx="2733675" cy="1314450"/>
          </a:xfrm>
          <a:prstGeom prst="rect">
            <a:avLst/>
          </a:prstGeom>
        </p:spPr>
      </p:pic>
      <p:pic>
        <p:nvPicPr>
          <p:cNvPr id="23" name="Imagem 22" descr="logo UFSCar - Escritório AIMT">
            <a:extLst>
              <a:ext uri="{FF2B5EF4-FFF2-40B4-BE49-F238E27FC236}">
                <a16:creationId xmlns:a16="http://schemas.microsoft.com/office/drawing/2014/main" id="{86F09005-61D3-AAF3-DB98-F238358AD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266" y="1391908"/>
            <a:ext cx="3038475" cy="1514475"/>
          </a:xfrm>
          <a:prstGeom prst="rect">
            <a:avLst/>
          </a:prstGeom>
        </p:spPr>
      </p:pic>
      <p:pic>
        <p:nvPicPr>
          <p:cNvPr id="25" name="Imagem 24" descr="Famerp - Famerp added a new photo.">
            <a:extLst>
              <a:ext uri="{FF2B5EF4-FFF2-40B4-BE49-F238E27FC236}">
                <a16:creationId xmlns:a16="http://schemas.microsoft.com/office/drawing/2014/main" id="{4BF9871E-4A8D-415C-023C-1B9E0EF8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971" y="1117840"/>
            <a:ext cx="1514475" cy="1971675"/>
          </a:xfrm>
          <a:prstGeom prst="rect">
            <a:avLst/>
          </a:prstGeom>
        </p:spPr>
      </p:pic>
      <p:pic>
        <p:nvPicPr>
          <p:cNvPr id="26" name="Imagem 25" descr="Documentos Institucionais - Famema">
            <a:extLst>
              <a:ext uri="{FF2B5EF4-FFF2-40B4-BE49-F238E27FC236}">
                <a16:creationId xmlns:a16="http://schemas.microsoft.com/office/drawing/2014/main" id="{A649FB26-4DE7-74E1-3450-D31DB6366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205" y="4136186"/>
            <a:ext cx="1685925" cy="1314450"/>
          </a:xfrm>
          <a:prstGeom prst="rect">
            <a:avLst/>
          </a:prstGeom>
        </p:spPr>
      </p:pic>
      <p:pic>
        <p:nvPicPr>
          <p:cNvPr id="27" name="Imagem 26" descr="Fundação do ABC | Organização Social de Saúde -">
            <a:extLst>
              <a:ext uri="{FF2B5EF4-FFF2-40B4-BE49-F238E27FC236}">
                <a16:creationId xmlns:a16="http://schemas.microsoft.com/office/drawing/2014/main" id="{C1F0D601-E58E-F797-51C3-99B9E75B2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100" y="3905250"/>
            <a:ext cx="2733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16B358-DF3E-4293-D978-C70C5679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" y="-34603"/>
            <a:ext cx="12321395" cy="69226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DBF968-CE5E-3B40-59F3-9347C1EC6869}"/>
              </a:ext>
            </a:extLst>
          </p:cNvPr>
          <p:cNvSpPr txBox="1"/>
          <p:nvPr/>
        </p:nvSpPr>
        <p:spPr>
          <a:xfrm>
            <a:off x="2095147" y="182113"/>
            <a:ext cx="8906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INSTITUIÇÕES SUPERVISORAS DO ESTADO</a:t>
            </a:r>
          </a:p>
        </p:txBody>
      </p:sp>
      <p:pic>
        <p:nvPicPr>
          <p:cNvPr id="2" name="Imagem 1" descr="Mapa&#10;&#10;Descrição gerada automaticamente">
            <a:extLst>
              <a:ext uri="{FF2B5EF4-FFF2-40B4-BE49-F238E27FC236}">
                <a16:creationId xmlns:a16="http://schemas.microsoft.com/office/drawing/2014/main" id="{8BB1FA40-D57F-08F3-714E-90ABD0B7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69" y="1149108"/>
            <a:ext cx="7300821" cy="489046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B773F8B-7AC9-8C34-B3D4-164DE20B2915}"/>
              </a:ext>
            </a:extLst>
          </p:cNvPr>
          <p:cNvSpPr/>
          <p:nvPr/>
        </p:nvSpPr>
        <p:spPr>
          <a:xfrm>
            <a:off x="7829176" y="5617882"/>
            <a:ext cx="2544792" cy="359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6D3233-CC69-F2E4-D7A5-B8193977E969}"/>
              </a:ext>
            </a:extLst>
          </p:cNvPr>
          <p:cNvSpPr txBox="1"/>
          <p:nvPr/>
        </p:nvSpPr>
        <p:spPr>
          <a:xfrm>
            <a:off x="8429924" y="5622674"/>
            <a:ext cx="18216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cs typeface="Calibri"/>
              </a:rPr>
              <a:t>Desde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4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B8E46-4655-A1E7-A4BA-274292C1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A70523-478C-D161-5B5A-B5E66860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2000" cy="6850811"/>
          </a:xfr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DEBE8C-9103-4A8F-A3F6-EAB334FB5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06672"/>
              </p:ext>
            </p:extLst>
          </p:nvPr>
        </p:nvGraphicFramePr>
        <p:xfrm>
          <a:off x="1172585" y="1307636"/>
          <a:ext cx="9972271" cy="436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DA75A31-2212-4BCB-8591-AD5BBD2B132B}"/>
              </a:ext>
            </a:extLst>
          </p:cNvPr>
          <p:cNvSpPr txBox="1"/>
          <p:nvPr/>
        </p:nvSpPr>
        <p:spPr>
          <a:xfrm>
            <a:off x="211713" y="239622"/>
            <a:ext cx="512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AIMEC em SÃO PAULO</a:t>
            </a:r>
          </a:p>
        </p:txBody>
      </p:sp>
    </p:spTree>
    <p:extLst>
      <p:ext uri="{BB962C8B-B14F-4D97-AF65-F5344CB8AC3E}">
        <p14:creationId xmlns:p14="http://schemas.microsoft.com/office/powerpoint/2010/main" val="363981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16B358-DF3E-4293-D978-C70C5679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" y="-5849"/>
            <a:ext cx="12321395" cy="69226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A0C1EB4-A522-41B5-B23A-A723FACFF19E}"/>
              </a:ext>
            </a:extLst>
          </p:cNvPr>
          <p:cNvSpPr txBox="1"/>
          <p:nvPr/>
        </p:nvSpPr>
        <p:spPr>
          <a:xfrm>
            <a:off x="2170323" y="1322024"/>
            <a:ext cx="9716877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3A3838"/>
                </a:solidFill>
              </a:rPr>
              <a:t>Compete à Supervisão Acadêmica singularizar a vivência dos médicos participantes e intercambistas do Projeto Mais Médicos para o Brasil, ofertando suporte para o fortalecimento e qualificação de competências para o desenvolvimento das ações da Atenção Primária à Saúde.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BC977C-8200-4213-AD46-31BEFE4128FA}"/>
              </a:ext>
            </a:extLst>
          </p:cNvPr>
          <p:cNvSpPr txBox="1"/>
          <p:nvPr/>
        </p:nvSpPr>
        <p:spPr>
          <a:xfrm>
            <a:off x="5938092" y="4902506"/>
            <a:ext cx="594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>
                <a:solidFill>
                  <a:srgbClr val="3A3838"/>
                </a:solidFill>
              </a:rPr>
              <a:t>Art. 5º - Portaria Nº 1.537, de 3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A70523-478C-D161-5B5A-B5E66860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2000" cy="685081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BF2DE0-EC53-F319-83F5-B34CB4DEE3D4}"/>
              </a:ext>
            </a:extLst>
          </p:cNvPr>
          <p:cNvSpPr txBox="1"/>
          <p:nvPr/>
        </p:nvSpPr>
        <p:spPr>
          <a:xfrm>
            <a:off x="211713" y="239622"/>
            <a:ext cx="512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LEGISLAÇÃO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21A2E7-047F-C75B-802A-735E6711AD73}"/>
              </a:ext>
            </a:extLst>
          </p:cNvPr>
          <p:cNvSpPr txBox="1"/>
          <p:nvPr/>
        </p:nvSpPr>
        <p:spPr>
          <a:xfrm>
            <a:off x="209910" y="1245079"/>
            <a:ext cx="8982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cap="all">
                <a:solidFill>
                  <a:srgbClr val="000000"/>
                </a:solidFill>
                <a:latin typeface="rawline"/>
              </a:rPr>
              <a:t>PORTARIA INTERMINISTERIAL MS/MEC Nº 604, DE 16 DE MAIO DE 2023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F13976-0B7E-6F47-E7C4-F443C488F8F7}"/>
              </a:ext>
            </a:extLst>
          </p:cNvPr>
          <p:cNvSpPr txBox="1"/>
          <p:nvPr/>
        </p:nvSpPr>
        <p:spPr>
          <a:xfrm>
            <a:off x="209910" y="1719532"/>
            <a:ext cx="786153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/>
                <a:cs typeface="Calibri"/>
              </a:rPr>
              <a:t>Dispõe sobre a execução do Projeto Mais Médicos para o Brasil - PMMB.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28DE52-D84E-FBD0-150B-9AEC5FC451BF}"/>
              </a:ext>
            </a:extLst>
          </p:cNvPr>
          <p:cNvSpPr txBox="1"/>
          <p:nvPr/>
        </p:nvSpPr>
        <p:spPr>
          <a:xfrm>
            <a:off x="209909" y="2424022"/>
            <a:ext cx="11786558" cy="2542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Art. 3º O PMMB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tem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seguintes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objetivos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específicos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:</a:t>
            </a:r>
            <a:endParaRPr lang="pt-BR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IV -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ampliar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inserção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médico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em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formação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nas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unidades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atendimento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do SUS,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desenvolvendo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seu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conhecimento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sobre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realidade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saúde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população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brasileira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V -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fortalecer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política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educação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permanente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com 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integração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ensino-serviço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por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meio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atuação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das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instituições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educação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superior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na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supervisão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acadêmica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das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atividades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desempenhadas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pelos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médicos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VI -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aperfeiçoar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médicos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para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atuação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nas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políticas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públicas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saúde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do País 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na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organização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funcionamento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do SUS;</a:t>
            </a:r>
          </a:p>
        </p:txBody>
      </p:sp>
    </p:spTree>
    <p:extLst>
      <p:ext uri="{BB962C8B-B14F-4D97-AF65-F5344CB8AC3E}">
        <p14:creationId xmlns:p14="http://schemas.microsoft.com/office/powerpoint/2010/main" val="73824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A70523-478C-D161-5B5A-B5E66860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2000" cy="685081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BF2DE0-EC53-F319-83F5-B34CB4DEE3D4}"/>
              </a:ext>
            </a:extLst>
          </p:cNvPr>
          <p:cNvSpPr txBox="1"/>
          <p:nvPr/>
        </p:nvSpPr>
        <p:spPr>
          <a:xfrm>
            <a:off x="211713" y="239622"/>
            <a:ext cx="512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LEGISLAÇÃO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21A2E7-047F-C75B-802A-735E6711AD73}"/>
              </a:ext>
            </a:extLst>
          </p:cNvPr>
          <p:cNvSpPr txBox="1"/>
          <p:nvPr/>
        </p:nvSpPr>
        <p:spPr>
          <a:xfrm>
            <a:off x="209910" y="1245079"/>
            <a:ext cx="8982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PORTARIA </a:t>
            </a:r>
            <a:r>
              <a:rPr lang="en-US" sz="2000" b="1" cap="all" dirty="0" err="1">
                <a:solidFill>
                  <a:srgbClr val="171616"/>
                </a:solidFill>
                <a:latin typeface="rawline"/>
              </a:rPr>
              <a:t>mec</a:t>
            </a:r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 Nº 1537, DE 3 DE AGOSTO DE 2023</a:t>
            </a:r>
            <a:endParaRPr lang="en-US" sz="2000" dirty="0">
              <a:solidFill>
                <a:srgbClr val="17161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F13976-0B7E-6F47-E7C4-F443C488F8F7}"/>
              </a:ext>
            </a:extLst>
          </p:cNvPr>
          <p:cNvSpPr txBox="1"/>
          <p:nvPr/>
        </p:nvSpPr>
        <p:spPr>
          <a:xfrm>
            <a:off x="209910" y="1719532"/>
            <a:ext cx="117865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Dispõe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sobre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regulamentação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, no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âmbito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Ministério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Educação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- MEC,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Supervisão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Acadêmica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Projeto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Mais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Médicos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para 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Brasil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dá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outras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providências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DA6A78-B65C-1F7E-6F1F-5EAFD8426A68}"/>
              </a:ext>
            </a:extLst>
          </p:cNvPr>
          <p:cNvSpPr txBox="1"/>
          <p:nvPr/>
        </p:nvSpPr>
        <p:spPr>
          <a:xfrm>
            <a:off x="209911" y="2467155"/>
            <a:ext cx="11786556" cy="2542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Art. 3º 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Supervisão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Acadêmica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no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âmbito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Projeto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Mais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Médicos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para 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Brasil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tem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como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objetivos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fortalecimento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:</a:t>
            </a:r>
            <a:endParaRPr lang="pt-BR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I -   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educação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permanente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em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saúde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II -  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integração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ensino-serviço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III - 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atenção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primária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à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saúde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IV - 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formação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profissionais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nas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redes de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atenção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à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saúde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; 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Calibri"/>
              </a:rPr>
              <a:t>V -  da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articulação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dos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eixos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educacionais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do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Projeto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Mais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Médicos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para o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Brasil</a:t>
            </a:r>
            <a:r>
              <a:rPr lang="en-US" dirty="0">
                <a:solidFill>
                  <a:srgbClr val="000000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A70523-478C-D161-5B5A-B5E66860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2000" cy="685081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BF2DE0-EC53-F319-83F5-B34CB4DEE3D4}"/>
              </a:ext>
            </a:extLst>
          </p:cNvPr>
          <p:cNvSpPr txBox="1"/>
          <p:nvPr/>
        </p:nvSpPr>
        <p:spPr>
          <a:xfrm>
            <a:off x="211713" y="239622"/>
            <a:ext cx="512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LEGISLAÇÃO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21A2E7-047F-C75B-802A-735E6711AD73}"/>
              </a:ext>
            </a:extLst>
          </p:cNvPr>
          <p:cNvSpPr txBox="1"/>
          <p:nvPr/>
        </p:nvSpPr>
        <p:spPr>
          <a:xfrm>
            <a:off x="209910" y="1245079"/>
            <a:ext cx="8982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PORTARIA </a:t>
            </a:r>
            <a:r>
              <a:rPr lang="en-US" sz="2000" b="1" cap="all" dirty="0" err="1">
                <a:solidFill>
                  <a:srgbClr val="171616"/>
                </a:solidFill>
                <a:latin typeface="rawline"/>
              </a:rPr>
              <a:t>mec</a:t>
            </a:r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 Nº 1537, DE 3 DE AGOSTO DE 2023</a:t>
            </a:r>
            <a:endParaRPr lang="en-US" sz="2000" dirty="0">
              <a:solidFill>
                <a:srgbClr val="17161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F13976-0B7E-6F47-E7C4-F443C488F8F7}"/>
              </a:ext>
            </a:extLst>
          </p:cNvPr>
          <p:cNvSpPr txBox="1"/>
          <p:nvPr/>
        </p:nvSpPr>
        <p:spPr>
          <a:xfrm>
            <a:off x="209910" y="1719532"/>
            <a:ext cx="117865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Dispõe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sobre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regulamentação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, no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âmbito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Ministério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Educação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- MEC,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Supervisão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Acadêmica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Projeto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Mais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Médicos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para 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Brasil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dá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outras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providências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6DE812-E5E1-5CA3-2DB8-7E040BCCADA9}"/>
              </a:ext>
            </a:extLst>
          </p:cNvPr>
          <p:cNvSpPr txBox="1"/>
          <p:nvPr/>
        </p:nvSpPr>
        <p:spPr>
          <a:xfrm>
            <a:off x="209910" y="2481532"/>
            <a:ext cx="11786557" cy="33733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Art. 4º </a:t>
            </a:r>
            <a:r>
              <a:rPr lang="en-US" dirty="0" err="1">
                <a:solidFill>
                  <a:srgbClr val="000000"/>
                </a:solidFill>
              </a:rPr>
              <a:t>Integram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Supervisão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Acadêmica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Saúde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Projeto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Médicos</a:t>
            </a:r>
            <a:r>
              <a:rPr lang="en-US" dirty="0">
                <a:solidFill>
                  <a:srgbClr val="000000"/>
                </a:solidFill>
              </a:rPr>
              <a:t> para o </a:t>
            </a:r>
            <a:r>
              <a:rPr lang="en-US" dirty="0" err="1">
                <a:solidFill>
                  <a:srgbClr val="000000"/>
                </a:solidFill>
              </a:rPr>
              <a:t>Brasil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pt-BR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I - </a:t>
            </a:r>
            <a:r>
              <a:rPr lang="en-US" dirty="0" err="1">
                <a:solidFill>
                  <a:srgbClr val="000000"/>
                </a:solidFill>
              </a:rPr>
              <a:t>Ministério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Educação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II - </a:t>
            </a:r>
            <a:r>
              <a:rPr lang="en-US" dirty="0" err="1">
                <a:solidFill>
                  <a:srgbClr val="000000"/>
                </a:solidFill>
              </a:rPr>
              <a:t>Apoiador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Institucional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Ministério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Educação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III - Tutor </a:t>
            </a:r>
            <a:r>
              <a:rPr lang="en-US" dirty="0" err="1">
                <a:solidFill>
                  <a:srgbClr val="000000"/>
                </a:solidFill>
              </a:rPr>
              <a:t>Acadêmico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IV - Supervisor;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V - Gestor Municipal;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VI - </a:t>
            </a:r>
            <a:r>
              <a:rPr lang="en-US" dirty="0" err="1">
                <a:solidFill>
                  <a:srgbClr val="000000"/>
                </a:solidFill>
              </a:rPr>
              <a:t>Coordenador</a:t>
            </a:r>
            <a:r>
              <a:rPr lang="en-US" dirty="0">
                <a:solidFill>
                  <a:srgbClr val="000000"/>
                </a:solidFill>
              </a:rPr>
              <a:t> do Distrito </a:t>
            </a:r>
            <a:r>
              <a:rPr lang="en-US" dirty="0" err="1">
                <a:solidFill>
                  <a:srgbClr val="000000"/>
                </a:solidFill>
              </a:rPr>
              <a:t>Sanitário</a:t>
            </a:r>
            <a:r>
              <a:rPr lang="en-US" dirty="0">
                <a:solidFill>
                  <a:srgbClr val="000000"/>
                </a:solidFill>
              </a:rPr>
              <a:t> Especial </a:t>
            </a:r>
            <a:r>
              <a:rPr lang="en-US" dirty="0" err="1">
                <a:solidFill>
                  <a:srgbClr val="000000"/>
                </a:solidFill>
              </a:rPr>
              <a:t>Indígena</a:t>
            </a:r>
            <a:r>
              <a:rPr lang="en-US" dirty="0">
                <a:solidFill>
                  <a:srgbClr val="000000"/>
                </a:solidFill>
              </a:rPr>
              <a:t>; 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VII - Médico </a:t>
            </a:r>
            <a:r>
              <a:rPr lang="en-US" dirty="0" err="1">
                <a:solidFill>
                  <a:srgbClr val="000000"/>
                </a:solidFill>
              </a:rPr>
              <a:t>participante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8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16B358-DF3E-4293-D978-C70C5679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" y="-34603"/>
            <a:ext cx="12321395" cy="69226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DBF968-CE5E-3B40-59F3-9347C1EC6869}"/>
              </a:ext>
            </a:extLst>
          </p:cNvPr>
          <p:cNvSpPr txBox="1"/>
          <p:nvPr/>
        </p:nvSpPr>
        <p:spPr>
          <a:xfrm>
            <a:off x="2095147" y="182113"/>
            <a:ext cx="512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ORGANOGRAMA - SA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3D8E62-BFC0-C3E5-9141-BBF38CBC79F2}"/>
              </a:ext>
            </a:extLst>
          </p:cNvPr>
          <p:cNvSpPr txBox="1"/>
          <p:nvPr/>
        </p:nvSpPr>
        <p:spPr>
          <a:xfrm>
            <a:off x="5818038" y="2212984"/>
            <a:ext cx="2329412" cy="91940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>
                <a:solidFill>
                  <a:srgbClr val="FFFFFF"/>
                </a:solidFill>
                <a:cs typeface="Calibri"/>
              </a:rPr>
              <a:t>INSTITUIÇÃO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cs typeface="Calibri"/>
              </a:rPr>
              <a:t>SUPERVISORA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E5253E-5D7E-4EF9-23CD-16132D7DEA2A}"/>
              </a:ext>
            </a:extLst>
          </p:cNvPr>
          <p:cNvSpPr txBox="1"/>
          <p:nvPr/>
        </p:nvSpPr>
        <p:spPr>
          <a:xfrm>
            <a:off x="8405961" y="3794493"/>
            <a:ext cx="2329412" cy="510778"/>
          </a:xfrm>
          <a:prstGeom prst="roundRect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cs typeface="Calibri"/>
              </a:rPr>
              <a:t>GESTÃO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299E28-49EF-DFCC-C4C6-CDB3508B63EC}"/>
              </a:ext>
            </a:extLst>
          </p:cNvPr>
          <p:cNvSpPr txBox="1"/>
          <p:nvPr/>
        </p:nvSpPr>
        <p:spPr>
          <a:xfrm>
            <a:off x="3230113" y="3794492"/>
            <a:ext cx="2329412" cy="510778"/>
          </a:xfrm>
          <a:prstGeom prst="roundRect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cs typeface="Calibri"/>
              </a:rPr>
              <a:t>AIMEC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C1032F-F428-7DB7-2370-68E19535A642}"/>
              </a:ext>
            </a:extLst>
          </p:cNvPr>
          <p:cNvSpPr txBox="1"/>
          <p:nvPr/>
        </p:nvSpPr>
        <p:spPr>
          <a:xfrm>
            <a:off x="5818038" y="5174721"/>
            <a:ext cx="4917336" cy="51077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cs typeface="Calibri"/>
              </a:rPr>
              <a:t>MÉDICO DO PROGRAMA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6EBEB95-D04E-4D6E-62A8-C0F073199FC8}"/>
              </a:ext>
            </a:extLst>
          </p:cNvPr>
          <p:cNvCxnSpPr/>
          <p:nvPr/>
        </p:nvCxnSpPr>
        <p:spPr>
          <a:xfrm>
            <a:off x="6974098" y="3128156"/>
            <a:ext cx="8627" cy="46870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5073A68-35B5-4979-DCF4-C5CC6790BE28}"/>
              </a:ext>
            </a:extLst>
          </p:cNvPr>
          <p:cNvCxnSpPr>
            <a:cxnSpLocks/>
          </p:cNvCxnSpPr>
          <p:nvPr/>
        </p:nvCxnSpPr>
        <p:spPr>
          <a:xfrm>
            <a:off x="6974097" y="1661665"/>
            <a:ext cx="8627" cy="55496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9B9E2486-DB0F-0E2D-8D9E-7CD3462ACDC8}"/>
              </a:ext>
            </a:extLst>
          </p:cNvPr>
          <p:cNvCxnSpPr>
            <a:cxnSpLocks/>
          </p:cNvCxnSpPr>
          <p:nvPr/>
        </p:nvCxnSpPr>
        <p:spPr>
          <a:xfrm>
            <a:off x="4386173" y="1661665"/>
            <a:ext cx="8627" cy="213647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59AD70C7-54E6-183A-B245-2131F664CFF8}"/>
              </a:ext>
            </a:extLst>
          </p:cNvPr>
          <p:cNvCxnSpPr>
            <a:cxnSpLocks/>
          </p:cNvCxnSpPr>
          <p:nvPr/>
        </p:nvCxnSpPr>
        <p:spPr>
          <a:xfrm>
            <a:off x="6974097" y="4508381"/>
            <a:ext cx="8627" cy="66998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9DE5FE5-7726-27A2-A302-47B8A54C2057}"/>
              </a:ext>
            </a:extLst>
          </p:cNvPr>
          <p:cNvCxnSpPr>
            <a:cxnSpLocks/>
          </p:cNvCxnSpPr>
          <p:nvPr/>
        </p:nvCxnSpPr>
        <p:spPr>
          <a:xfrm flipH="1">
            <a:off x="9556272" y="4292722"/>
            <a:ext cx="5750" cy="88564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AD17E10-EC94-42A0-DC83-BC29632488EE}"/>
              </a:ext>
            </a:extLst>
          </p:cNvPr>
          <p:cNvCxnSpPr>
            <a:cxnSpLocks/>
          </p:cNvCxnSpPr>
          <p:nvPr/>
        </p:nvCxnSpPr>
        <p:spPr>
          <a:xfrm flipH="1">
            <a:off x="5588118" y="4033926"/>
            <a:ext cx="2794958" cy="862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E69BC1-016F-8FC9-8B14-29442DAF276F}"/>
              </a:ext>
            </a:extLst>
          </p:cNvPr>
          <p:cNvSpPr txBox="1"/>
          <p:nvPr/>
        </p:nvSpPr>
        <p:spPr>
          <a:xfrm>
            <a:off x="5818037" y="3593210"/>
            <a:ext cx="2329412" cy="919401"/>
          </a:xfrm>
          <a:prstGeom prst="roundRect">
            <a:avLst/>
          </a:prstGeom>
          <a:solidFill>
            <a:srgbClr val="56C20E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cs typeface="Calibri"/>
              </a:rPr>
              <a:t>TUTORIA /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cs typeface="Calibri"/>
              </a:rPr>
              <a:t>SUPERVISÃO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C41736-B9DE-EEC6-327D-9667203341E3}"/>
              </a:ext>
            </a:extLst>
          </p:cNvPr>
          <p:cNvSpPr txBox="1"/>
          <p:nvPr/>
        </p:nvSpPr>
        <p:spPr>
          <a:xfrm>
            <a:off x="3230115" y="1206570"/>
            <a:ext cx="4917335" cy="5107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cs typeface="Calibri"/>
              </a:rPr>
              <a:t>MINISTÉRIO DA EDUCAÇÃO - MEC</a:t>
            </a:r>
          </a:p>
        </p:txBody>
      </p:sp>
    </p:spTree>
    <p:extLst>
      <p:ext uri="{BB962C8B-B14F-4D97-AF65-F5344CB8AC3E}">
        <p14:creationId xmlns:p14="http://schemas.microsoft.com/office/powerpoint/2010/main" val="285209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A70523-478C-D161-5B5A-B5E66860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2000" cy="685081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BF2DE0-EC53-F319-83F5-B34CB4DEE3D4}"/>
              </a:ext>
            </a:extLst>
          </p:cNvPr>
          <p:cNvSpPr txBox="1"/>
          <p:nvPr/>
        </p:nvSpPr>
        <p:spPr>
          <a:xfrm>
            <a:off x="211713" y="239622"/>
            <a:ext cx="512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LEGISLAÇÃO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21A2E7-047F-C75B-802A-735E6711AD73}"/>
              </a:ext>
            </a:extLst>
          </p:cNvPr>
          <p:cNvSpPr txBox="1"/>
          <p:nvPr/>
        </p:nvSpPr>
        <p:spPr>
          <a:xfrm>
            <a:off x="209910" y="1245079"/>
            <a:ext cx="8982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PORTARIA </a:t>
            </a:r>
            <a:r>
              <a:rPr lang="en-US" sz="2000" b="1" cap="all" dirty="0" err="1">
                <a:solidFill>
                  <a:srgbClr val="171616"/>
                </a:solidFill>
                <a:latin typeface="rawline"/>
              </a:rPr>
              <a:t>mec</a:t>
            </a:r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 Nº 1537, DE 3 DE AGOSTO DE 2023</a:t>
            </a:r>
            <a:endParaRPr lang="en-US" sz="2000" dirty="0">
              <a:solidFill>
                <a:srgbClr val="17161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F13976-0B7E-6F47-E7C4-F443C488F8F7}"/>
              </a:ext>
            </a:extLst>
          </p:cNvPr>
          <p:cNvSpPr txBox="1"/>
          <p:nvPr/>
        </p:nvSpPr>
        <p:spPr>
          <a:xfrm>
            <a:off x="209910" y="1719532"/>
            <a:ext cx="117865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Dispõe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sobre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regulamentação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, no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âmbito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Ministério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Educação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- MEC,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Supervisão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Acadêmica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Projeto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Mais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Médicos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para 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Brasil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dá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outras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providências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F6C421-36FA-42BC-9692-E4285C1478C3}"/>
              </a:ext>
            </a:extLst>
          </p:cNvPr>
          <p:cNvSpPr/>
          <p:nvPr/>
        </p:nvSpPr>
        <p:spPr>
          <a:xfrm>
            <a:off x="209909" y="2556559"/>
            <a:ext cx="11786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14. </a:t>
            </a:r>
            <a:r>
              <a:rPr lang="pt-BR" b="1" dirty="0"/>
              <a:t>Os Tutores Acadêmicos </a:t>
            </a:r>
            <a:r>
              <a:rPr lang="pt-BR" dirty="0"/>
              <a:t>serão selecionados pelas instituições supervisoras para atuar nas ações de aperfeiçoamento do Projeto Mais Médicos para o Brasil e terão as seguintes atribuições: </a:t>
            </a:r>
          </a:p>
          <a:p>
            <a:endParaRPr lang="pt-BR" dirty="0"/>
          </a:p>
          <a:p>
            <a:r>
              <a:rPr lang="pt-BR" dirty="0"/>
              <a:t>I - coordenar as atividades acadêmicas da integração ensino-serviço, atuando em cooperação com os apoiadores institucionais do MEC, supervisores acadêmicos e os gestores do Sistema Único de Saúde - SUS;</a:t>
            </a:r>
          </a:p>
          <a:p>
            <a:r>
              <a:rPr lang="pt-BR" dirty="0"/>
              <a:t>II - indicar, em plano de trabalho, as atividades a serem executadas pelos médicos participantes e pelos supervisores, bem como a metodologia de acompanhamento e avaliação; </a:t>
            </a:r>
          </a:p>
          <a:p>
            <a:r>
              <a:rPr lang="pt-BR" dirty="0"/>
              <a:t>III - monitorar o processo de acompanhamento e avaliação a ser executado pelos supervisores, garantindo a sua continuidade;</a:t>
            </a:r>
          </a:p>
        </p:txBody>
      </p:sp>
    </p:spTree>
    <p:extLst>
      <p:ext uri="{BB962C8B-B14F-4D97-AF65-F5344CB8AC3E}">
        <p14:creationId xmlns:p14="http://schemas.microsoft.com/office/powerpoint/2010/main" val="251029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A70523-478C-D161-5B5A-B5E66860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"/>
            <a:ext cx="12192000" cy="6850811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BF2DE0-EC53-F319-83F5-B34CB4DEE3D4}"/>
              </a:ext>
            </a:extLst>
          </p:cNvPr>
          <p:cNvSpPr txBox="1"/>
          <p:nvPr/>
        </p:nvSpPr>
        <p:spPr>
          <a:xfrm>
            <a:off x="211713" y="239622"/>
            <a:ext cx="5124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LEGISLAÇÃO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21A2E7-047F-C75B-802A-735E6711AD73}"/>
              </a:ext>
            </a:extLst>
          </p:cNvPr>
          <p:cNvSpPr txBox="1"/>
          <p:nvPr/>
        </p:nvSpPr>
        <p:spPr>
          <a:xfrm>
            <a:off x="209910" y="1245079"/>
            <a:ext cx="8982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PORTARIA </a:t>
            </a:r>
            <a:r>
              <a:rPr lang="en-US" sz="2000" b="1" cap="all" dirty="0" err="1">
                <a:solidFill>
                  <a:srgbClr val="171616"/>
                </a:solidFill>
                <a:latin typeface="rawline"/>
              </a:rPr>
              <a:t>mec</a:t>
            </a:r>
            <a:r>
              <a:rPr lang="en-US" sz="2000" b="1" cap="all" dirty="0">
                <a:solidFill>
                  <a:srgbClr val="171616"/>
                </a:solidFill>
                <a:latin typeface="rawline"/>
              </a:rPr>
              <a:t> Nº 1537, DE 3 DE AGOSTO DE 2023</a:t>
            </a:r>
            <a:endParaRPr lang="en-US" sz="2000" dirty="0">
              <a:solidFill>
                <a:srgbClr val="17161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F13976-0B7E-6F47-E7C4-F443C488F8F7}"/>
              </a:ext>
            </a:extLst>
          </p:cNvPr>
          <p:cNvSpPr txBox="1"/>
          <p:nvPr/>
        </p:nvSpPr>
        <p:spPr>
          <a:xfrm>
            <a:off x="209910" y="1719532"/>
            <a:ext cx="117865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Dispõe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sobre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regulamentação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, no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âmbito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Ministério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Educação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- MEC, da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Supervisão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Acadêmica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Projeto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Mais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Médicos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para 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Brasil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dá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outras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providências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731FB44-CB2A-43C4-8D66-5F217D2EB9F2}"/>
              </a:ext>
            </a:extLst>
          </p:cNvPr>
          <p:cNvSpPr/>
          <p:nvPr/>
        </p:nvSpPr>
        <p:spPr>
          <a:xfrm>
            <a:off x="209910" y="2685283"/>
            <a:ext cx="11772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15. </a:t>
            </a:r>
            <a:r>
              <a:rPr lang="pt-BR" b="1" dirty="0"/>
              <a:t>Os Supervisores </a:t>
            </a:r>
            <a:r>
              <a:rPr lang="pt-BR" dirty="0"/>
              <a:t>serão selecionados pelas instituições supervisoras para atuar nas ações de aperfeiçoamento do Projeto Mais Médicos para o Brasil e terão, no mínimo, as seguintes contribuições: </a:t>
            </a:r>
          </a:p>
          <a:p>
            <a:endParaRPr lang="pt-BR" dirty="0"/>
          </a:p>
          <a:p>
            <a:r>
              <a:rPr lang="pt-BR" dirty="0"/>
              <a:t>I - realizar encontro periódico para acompanhar as atividades dos médicos participantes, emitindo, mensalmente, relatório de supervisão respectivo; </a:t>
            </a:r>
          </a:p>
          <a:p>
            <a:r>
              <a:rPr lang="pt-BR" dirty="0"/>
              <a:t>II - prestar suporte aos médicos participantes para auxiliar no bom andamento das atividades pedagógicas do Projeto; </a:t>
            </a:r>
          </a:p>
          <a:p>
            <a:r>
              <a:rPr lang="pt-BR" dirty="0"/>
              <a:t>III - realizar a avaliação de desempenho anual do médico participante, requisito obrigatório para a sua continuidade no Projeto; </a:t>
            </a:r>
          </a:p>
          <a:p>
            <a:r>
              <a:rPr lang="pt-BR" dirty="0"/>
              <a:t>IV - exercer, em conjunto com o gestor do SUS, o acompanhamento e a avaliação da execução das atividades de ensino-serviço, inclusive quanto ao cumprimento da carga horária de 44 (quarenta e quatro) horas semanais prevista pelo Projeto Mais Médicos para o Brasil para os médicos participantes, na forma desta Portaria; </a:t>
            </a:r>
          </a:p>
        </p:txBody>
      </p:sp>
    </p:spTree>
    <p:extLst>
      <p:ext uri="{BB962C8B-B14F-4D97-AF65-F5344CB8AC3E}">
        <p14:creationId xmlns:p14="http://schemas.microsoft.com/office/powerpoint/2010/main" val="200750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16B358-DF3E-4293-D978-C70C5679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" y="-34603"/>
            <a:ext cx="12321395" cy="69226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DBF968-CE5E-3B40-59F3-9347C1EC6869}"/>
              </a:ext>
            </a:extLst>
          </p:cNvPr>
          <p:cNvSpPr txBox="1"/>
          <p:nvPr/>
        </p:nvSpPr>
        <p:spPr>
          <a:xfrm>
            <a:off x="2095147" y="182113"/>
            <a:ext cx="8906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3A3838"/>
                </a:solidFill>
                <a:latin typeface="Calibri"/>
                <a:ea typeface="ADLaM Display"/>
                <a:cs typeface="Calibri"/>
              </a:rPr>
              <a:t>MODALIDADES DE SUPERVISÃO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D8189F2-2CE6-4725-B3F2-AB9BADF20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269617"/>
              </p:ext>
            </p:extLst>
          </p:nvPr>
        </p:nvGraphicFramePr>
        <p:xfrm>
          <a:off x="3343008" y="1167332"/>
          <a:ext cx="7354370" cy="399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5E390956-6BE8-4619-990A-3BFA0980CA98}"/>
              </a:ext>
            </a:extLst>
          </p:cNvPr>
          <p:cNvSpPr/>
          <p:nvPr/>
        </p:nvSpPr>
        <p:spPr>
          <a:xfrm>
            <a:off x="2114317" y="5255234"/>
            <a:ext cx="10077683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IMPORTANTE: </a:t>
            </a:r>
            <a:r>
              <a:rPr lang="pt-BR" dirty="0"/>
              <a:t>A agenda de Supervisão deve ser pactuada entre gestão, supervisão e médico participante, para mitigar prejuízos á rotina da Unidade de Saúde, da equipe e a assistência à população. </a:t>
            </a:r>
          </a:p>
        </p:txBody>
      </p:sp>
    </p:spTree>
    <p:extLst>
      <p:ext uri="{BB962C8B-B14F-4D97-AF65-F5344CB8AC3E}">
        <p14:creationId xmlns:p14="http://schemas.microsoft.com/office/powerpoint/2010/main" val="755286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812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rawline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Gilson Alves Junior</cp:lastModifiedBy>
  <cp:revision>295</cp:revision>
  <dcterms:created xsi:type="dcterms:W3CDTF">2023-10-30T12:24:32Z</dcterms:created>
  <dcterms:modified xsi:type="dcterms:W3CDTF">2023-11-08T11:59:49Z</dcterms:modified>
</cp:coreProperties>
</file>